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8"/>
  </p:notesMasterIdLst>
  <p:sldIdLst>
    <p:sldId id="256" r:id="rId4"/>
    <p:sldId id="257" r:id="rId5"/>
    <p:sldId id="261" r:id="rId6"/>
    <p:sldId id="174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3308" r:id="rId15"/>
    <p:sldId id="3310" r:id="rId16"/>
    <p:sldId id="332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9716" autoAdjust="0"/>
  </p:normalViewPr>
  <p:slideViewPr>
    <p:cSldViewPr snapToGrid="0">
      <p:cViewPr varScale="1">
        <p:scale>
          <a:sx n="57" d="100"/>
          <a:sy n="57" d="100"/>
        </p:scale>
        <p:origin x="10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F955D-70FA-4749-B4F9-7B9F181492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C3A7B3-C6D4-46A9-8F8A-4CAD76598D26}">
      <dgm:prSet/>
      <dgm:spPr/>
      <dgm:t>
        <a:bodyPr/>
        <a:lstStyle/>
        <a:p>
          <a:r>
            <a:rPr lang="bs-Latn-BA" dirty="0"/>
            <a:t>Nelinearnost i “cikličnost” karijere</a:t>
          </a:r>
          <a:r>
            <a:rPr lang="en-US" dirty="0"/>
            <a:t> – </a:t>
          </a:r>
          <a:r>
            <a:rPr lang="en-US" dirty="0" err="1"/>
            <a:t>karijere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mozaik</a:t>
          </a:r>
          <a:endParaRPr lang="en-US" dirty="0"/>
        </a:p>
      </dgm:t>
    </dgm:pt>
    <dgm:pt modelId="{4EB9FECA-DBE6-4DE1-AB75-29A54D752C31}" type="parTrans" cxnId="{4E7BD0F1-DF10-4A54-A985-6D9DBE19F747}">
      <dgm:prSet/>
      <dgm:spPr/>
      <dgm:t>
        <a:bodyPr/>
        <a:lstStyle/>
        <a:p>
          <a:endParaRPr lang="en-US"/>
        </a:p>
      </dgm:t>
    </dgm:pt>
    <dgm:pt modelId="{81969113-A8CA-4A42-A52F-099944E24BBE}" type="sibTrans" cxnId="{4E7BD0F1-DF10-4A54-A985-6D9DBE19F747}">
      <dgm:prSet/>
      <dgm:spPr/>
      <dgm:t>
        <a:bodyPr/>
        <a:lstStyle/>
        <a:p>
          <a:endParaRPr lang="en-US"/>
        </a:p>
      </dgm:t>
    </dgm:pt>
    <dgm:pt modelId="{06EC5B57-DD32-4110-A85B-B2CD64705C12}">
      <dgm:prSet/>
      <dgm:spPr/>
      <dgm:t>
        <a:bodyPr/>
        <a:lstStyle/>
        <a:p>
          <a:r>
            <a:rPr lang="bs-Latn-BA"/>
            <a:t>Od “posla za cijeli život” ka “zapošljivosti” (employability)</a:t>
          </a:r>
          <a:endParaRPr lang="en-US"/>
        </a:p>
      </dgm:t>
    </dgm:pt>
    <dgm:pt modelId="{2611BED4-99AA-49AE-A2C4-43A24836BD63}" type="parTrans" cxnId="{80C03031-0F0D-4C0D-AFC1-8F7E2E0ECF75}">
      <dgm:prSet/>
      <dgm:spPr/>
      <dgm:t>
        <a:bodyPr/>
        <a:lstStyle/>
        <a:p>
          <a:endParaRPr lang="en-US"/>
        </a:p>
      </dgm:t>
    </dgm:pt>
    <dgm:pt modelId="{3CA7EE15-980E-44AD-96D9-79C1DC2BE398}" type="sibTrans" cxnId="{80C03031-0F0D-4C0D-AFC1-8F7E2E0ECF75}">
      <dgm:prSet/>
      <dgm:spPr/>
      <dgm:t>
        <a:bodyPr/>
        <a:lstStyle/>
        <a:p>
          <a:endParaRPr lang="en-US"/>
        </a:p>
      </dgm:t>
    </dgm:pt>
    <dgm:pt modelId="{EC8407E5-31FD-4B06-BA39-B500C030884C}">
      <dgm:prSet/>
      <dgm:spPr/>
      <dgm:t>
        <a:bodyPr/>
        <a:lstStyle/>
        <a:p>
          <a:r>
            <a:rPr lang="bs-Latn-BA"/>
            <a:t>Samousmjeravanje i vrijednosti kao kompas (protean</a:t>
          </a:r>
          <a:r>
            <a:rPr lang="en-US"/>
            <a:t>ske</a:t>
          </a:r>
          <a:r>
            <a:rPr lang="bs-Latn-BA"/>
            <a:t> karijer</a:t>
          </a:r>
          <a:r>
            <a:rPr lang="en-US"/>
            <a:t>e</a:t>
          </a:r>
          <a:r>
            <a:rPr lang="bs-Latn-BA"/>
            <a:t>)</a:t>
          </a:r>
          <a:endParaRPr lang="en-US"/>
        </a:p>
      </dgm:t>
    </dgm:pt>
    <dgm:pt modelId="{9007568E-CDAB-49DE-95FA-DB2539EF1818}" type="parTrans" cxnId="{CB68F00B-3409-419A-9794-CC85CE34B4A7}">
      <dgm:prSet/>
      <dgm:spPr/>
      <dgm:t>
        <a:bodyPr/>
        <a:lstStyle/>
        <a:p>
          <a:endParaRPr lang="en-US"/>
        </a:p>
      </dgm:t>
    </dgm:pt>
    <dgm:pt modelId="{8C4696CD-8EF5-462B-99B8-86FD36D29A83}" type="sibTrans" cxnId="{CB68F00B-3409-419A-9794-CC85CE34B4A7}">
      <dgm:prSet/>
      <dgm:spPr/>
      <dgm:t>
        <a:bodyPr/>
        <a:lstStyle/>
        <a:p>
          <a:endParaRPr lang="en-US"/>
        </a:p>
      </dgm:t>
    </dgm:pt>
    <dgm:pt modelId="{54677DDF-940C-4EB5-896E-2D20AAFBE99B}">
      <dgm:prSet/>
      <dgm:spPr/>
      <dgm:t>
        <a:bodyPr/>
        <a:lstStyle/>
        <a:p>
          <a:r>
            <a:rPr lang="bs-Latn-BA"/>
            <a:t>Cjeloživotno učenje kao normalan obrazac, ne izuzetak</a:t>
          </a:r>
          <a:endParaRPr lang="en-US"/>
        </a:p>
      </dgm:t>
    </dgm:pt>
    <dgm:pt modelId="{71CEAD8E-A748-41AB-A256-9C252C3DCE4D}" type="parTrans" cxnId="{332C1B64-DF4F-46C9-8F7F-037C6584E55A}">
      <dgm:prSet/>
      <dgm:spPr/>
      <dgm:t>
        <a:bodyPr/>
        <a:lstStyle/>
        <a:p>
          <a:endParaRPr lang="en-US"/>
        </a:p>
      </dgm:t>
    </dgm:pt>
    <dgm:pt modelId="{3281BC23-508E-485C-A324-EECE6D12ADA5}" type="sibTrans" cxnId="{332C1B64-DF4F-46C9-8F7F-037C6584E55A}">
      <dgm:prSet/>
      <dgm:spPr/>
      <dgm:t>
        <a:bodyPr/>
        <a:lstStyle/>
        <a:p>
          <a:endParaRPr lang="en-US"/>
        </a:p>
      </dgm:t>
    </dgm:pt>
    <dgm:pt modelId="{5D443917-087F-462D-8C9D-649179951354}">
      <dgm:prSet/>
      <dgm:spPr/>
      <dgm:t>
        <a:bodyPr/>
        <a:lstStyle/>
        <a:p>
          <a:r>
            <a:rPr lang="bs-Latn-BA" dirty="0"/>
            <a:t>Karijerna adaptabilnost kao meta-vještina</a:t>
          </a:r>
          <a:endParaRPr lang="en-US" dirty="0"/>
        </a:p>
      </dgm:t>
    </dgm:pt>
    <dgm:pt modelId="{ADE97E2A-39D4-48E4-88C4-282BAD4A1388}" type="parTrans" cxnId="{945ED6F9-D888-4943-B9D5-EE13F2EFBEBE}">
      <dgm:prSet/>
      <dgm:spPr/>
      <dgm:t>
        <a:bodyPr/>
        <a:lstStyle/>
        <a:p>
          <a:endParaRPr lang="en-US"/>
        </a:p>
      </dgm:t>
    </dgm:pt>
    <dgm:pt modelId="{FD2D1B51-C466-48A0-9141-E729F7E00EA6}" type="sibTrans" cxnId="{945ED6F9-D888-4943-B9D5-EE13F2EFBEBE}">
      <dgm:prSet/>
      <dgm:spPr/>
      <dgm:t>
        <a:bodyPr/>
        <a:lstStyle/>
        <a:p>
          <a:endParaRPr lang="en-US"/>
        </a:p>
      </dgm:t>
    </dgm:pt>
    <dgm:pt modelId="{36A8AAC9-F565-40B1-9B3C-D9D90F662D20}">
      <dgm:prSet/>
      <dgm:spPr/>
      <dgm:t>
        <a:bodyPr/>
        <a:lstStyle/>
        <a:p>
          <a:r>
            <a:rPr lang="en-US"/>
            <a:t>Promjena načina ulaska u karijere (digitalizacija i UI)</a:t>
          </a:r>
        </a:p>
      </dgm:t>
    </dgm:pt>
    <dgm:pt modelId="{3C71E10C-C3D7-45D1-BAB7-74A8232C663C}" type="parTrans" cxnId="{F35054E7-57B9-4180-80A3-BDC5C685BA3E}">
      <dgm:prSet/>
      <dgm:spPr/>
      <dgm:t>
        <a:bodyPr/>
        <a:lstStyle/>
        <a:p>
          <a:endParaRPr lang="en-US"/>
        </a:p>
      </dgm:t>
    </dgm:pt>
    <dgm:pt modelId="{74D4A5BD-99B4-4A38-B529-1659AE4F9624}" type="sibTrans" cxnId="{F35054E7-57B9-4180-80A3-BDC5C685BA3E}">
      <dgm:prSet/>
      <dgm:spPr/>
      <dgm:t>
        <a:bodyPr/>
        <a:lstStyle/>
        <a:p>
          <a:endParaRPr lang="en-US"/>
        </a:p>
      </dgm:t>
    </dgm:pt>
    <dgm:pt modelId="{86DF937E-FE5D-4090-A452-5996B7BA2428}">
      <dgm:prSet/>
      <dgm:spPr/>
      <dgm:t>
        <a:bodyPr/>
        <a:lstStyle/>
        <a:p>
          <a:r>
            <a:rPr lang="en-US"/>
            <a:t>Profesionalni identitet kao portfolio, kombinacija uloga</a:t>
          </a:r>
        </a:p>
      </dgm:t>
    </dgm:pt>
    <dgm:pt modelId="{5F1C68B0-D9F7-4623-9CC0-36F0DEB38AC9}" type="parTrans" cxnId="{E0C0F4AC-5436-4FC3-831F-B64ACE0F9A89}">
      <dgm:prSet/>
      <dgm:spPr/>
      <dgm:t>
        <a:bodyPr/>
        <a:lstStyle/>
        <a:p>
          <a:endParaRPr lang="en-US"/>
        </a:p>
      </dgm:t>
    </dgm:pt>
    <dgm:pt modelId="{3ED664BA-DDBC-42EC-86A8-B590D475EDBA}" type="sibTrans" cxnId="{E0C0F4AC-5436-4FC3-831F-B64ACE0F9A89}">
      <dgm:prSet/>
      <dgm:spPr/>
      <dgm:t>
        <a:bodyPr/>
        <a:lstStyle/>
        <a:p>
          <a:endParaRPr lang="en-US"/>
        </a:p>
      </dgm:t>
    </dgm:pt>
    <dgm:pt modelId="{63BD4675-C03F-4F20-B2FF-5EB3B71D23EF}">
      <dgm:prSet/>
      <dgm:spPr/>
      <dgm:t>
        <a:bodyPr/>
        <a:lstStyle/>
        <a:p>
          <a:r>
            <a:rPr lang="en-US"/>
            <a:t>Povećana važnost socijalnog kapitala i suradnje</a:t>
          </a:r>
        </a:p>
      </dgm:t>
    </dgm:pt>
    <dgm:pt modelId="{F6159A77-759F-4312-93B7-4CD2E3E0001B}" type="parTrans" cxnId="{14FDB606-BAAD-440B-A337-40F81BCDE8A4}">
      <dgm:prSet/>
      <dgm:spPr/>
      <dgm:t>
        <a:bodyPr/>
        <a:lstStyle/>
        <a:p>
          <a:endParaRPr lang="en-US"/>
        </a:p>
      </dgm:t>
    </dgm:pt>
    <dgm:pt modelId="{8C4F92AC-0BDE-42DA-A465-5714BEFF93EB}" type="sibTrans" cxnId="{14FDB606-BAAD-440B-A337-40F81BCDE8A4}">
      <dgm:prSet/>
      <dgm:spPr/>
      <dgm:t>
        <a:bodyPr/>
        <a:lstStyle/>
        <a:p>
          <a:endParaRPr lang="en-US"/>
        </a:p>
      </dgm:t>
    </dgm:pt>
    <dgm:pt modelId="{F67D5DEE-7976-47A7-9476-6E371B69AA35}">
      <dgm:prSet/>
      <dgm:spPr/>
      <dgm:t>
        <a:bodyPr/>
        <a:lstStyle/>
        <a:p>
          <a:r>
            <a:rPr lang="bs-Latn-BA"/>
            <a:t>Više nesigurnosti, ali i više mogućnosti</a:t>
          </a:r>
          <a:endParaRPr lang="en-US"/>
        </a:p>
      </dgm:t>
    </dgm:pt>
    <dgm:pt modelId="{34DF1959-172C-4884-9AC6-F0857147DFE1}" type="parTrans" cxnId="{6193E4BF-08C9-4E04-981F-1D2873659F08}">
      <dgm:prSet/>
      <dgm:spPr/>
      <dgm:t>
        <a:bodyPr/>
        <a:lstStyle/>
        <a:p>
          <a:endParaRPr lang="en-US"/>
        </a:p>
      </dgm:t>
    </dgm:pt>
    <dgm:pt modelId="{823B48CC-421F-4388-A5C6-8D77A43D1E4E}" type="sibTrans" cxnId="{6193E4BF-08C9-4E04-981F-1D2873659F08}">
      <dgm:prSet/>
      <dgm:spPr/>
      <dgm:t>
        <a:bodyPr/>
        <a:lstStyle/>
        <a:p>
          <a:endParaRPr lang="en-US"/>
        </a:p>
      </dgm:t>
    </dgm:pt>
    <dgm:pt modelId="{64787222-493D-49B5-AD29-1C02CB6DC26B}" type="pres">
      <dgm:prSet presAssocID="{FA8F955D-70FA-4749-B4F9-7B9F18149202}" presName="vert0" presStyleCnt="0">
        <dgm:presLayoutVars>
          <dgm:dir/>
          <dgm:animOne val="branch"/>
          <dgm:animLvl val="lvl"/>
        </dgm:presLayoutVars>
      </dgm:prSet>
      <dgm:spPr/>
    </dgm:pt>
    <dgm:pt modelId="{1B02EA6A-4199-4A20-BFB6-C7E19269D756}" type="pres">
      <dgm:prSet presAssocID="{72C3A7B3-C6D4-46A9-8F8A-4CAD76598D26}" presName="thickLine" presStyleLbl="alignNode1" presStyleIdx="0" presStyleCnt="9"/>
      <dgm:spPr/>
    </dgm:pt>
    <dgm:pt modelId="{C5149B4F-8EBF-4B4C-BD8C-6E8F326E43EE}" type="pres">
      <dgm:prSet presAssocID="{72C3A7B3-C6D4-46A9-8F8A-4CAD76598D26}" presName="horz1" presStyleCnt="0"/>
      <dgm:spPr/>
    </dgm:pt>
    <dgm:pt modelId="{C8EBAD27-D2DD-4EFD-8587-A3F9D3EBA251}" type="pres">
      <dgm:prSet presAssocID="{72C3A7B3-C6D4-46A9-8F8A-4CAD76598D26}" presName="tx1" presStyleLbl="revTx" presStyleIdx="0" presStyleCnt="9"/>
      <dgm:spPr/>
    </dgm:pt>
    <dgm:pt modelId="{150B701A-0E73-49E5-8E36-8FF07B638577}" type="pres">
      <dgm:prSet presAssocID="{72C3A7B3-C6D4-46A9-8F8A-4CAD76598D26}" presName="vert1" presStyleCnt="0"/>
      <dgm:spPr/>
    </dgm:pt>
    <dgm:pt modelId="{8E9F5F80-7D4C-4F0E-AB2B-D5A98ED99077}" type="pres">
      <dgm:prSet presAssocID="{06EC5B57-DD32-4110-A85B-B2CD64705C12}" presName="thickLine" presStyleLbl="alignNode1" presStyleIdx="1" presStyleCnt="9"/>
      <dgm:spPr/>
    </dgm:pt>
    <dgm:pt modelId="{0802A923-E34D-454C-A612-18B1031A4DA8}" type="pres">
      <dgm:prSet presAssocID="{06EC5B57-DD32-4110-A85B-B2CD64705C12}" presName="horz1" presStyleCnt="0"/>
      <dgm:spPr/>
    </dgm:pt>
    <dgm:pt modelId="{6A9DE23D-B6BA-42B8-8C69-D187A9CB9E42}" type="pres">
      <dgm:prSet presAssocID="{06EC5B57-DD32-4110-A85B-B2CD64705C12}" presName="tx1" presStyleLbl="revTx" presStyleIdx="1" presStyleCnt="9"/>
      <dgm:spPr/>
    </dgm:pt>
    <dgm:pt modelId="{5C68AC40-E9B0-40B3-A04E-D94DC757124E}" type="pres">
      <dgm:prSet presAssocID="{06EC5B57-DD32-4110-A85B-B2CD64705C12}" presName="vert1" presStyleCnt="0"/>
      <dgm:spPr/>
    </dgm:pt>
    <dgm:pt modelId="{C3AE1E03-A9AC-480C-8E55-FF5C92CCF203}" type="pres">
      <dgm:prSet presAssocID="{EC8407E5-31FD-4B06-BA39-B500C030884C}" presName="thickLine" presStyleLbl="alignNode1" presStyleIdx="2" presStyleCnt="9"/>
      <dgm:spPr/>
    </dgm:pt>
    <dgm:pt modelId="{5F516AFA-7FA4-4CEA-81F4-F9185D121D94}" type="pres">
      <dgm:prSet presAssocID="{EC8407E5-31FD-4B06-BA39-B500C030884C}" presName="horz1" presStyleCnt="0"/>
      <dgm:spPr/>
    </dgm:pt>
    <dgm:pt modelId="{DEEDAEAB-C3EC-4DED-8B7E-684DAE328431}" type="pres">
      <dgm:prSet presAssocID="{EC8407E5-31FD-4B06-BA39-B500C030884C}" presName="tx1" presStyleLbl="revTx" presStyleIdx="2" presStyleCnt="9"/>
      <dgm:spPr/>
    </dgm:pt>
    <dgm:pt modelId="{14D0546C-7712-49A6-BA2D-65130B463608}" type="pres">
      <dgm:prSet presAssocID="{EC8407E5-31FD-4B06-BA39-B500C030884C}" presName="vert1" presStyleCnt="0"/>
      <dgm:spPr/>
    </dgm:pt>
    <dgm:pt modelId="{FCA8210E-E55C-458C-8FE5-3D0E20E1DE2F}" type="pres">
      <dgm:prSet presAssocID="{54677DDF-940C-4EB5-896E-2D20AAFBE99B}" presName="thickLine" presStyleLbl="alignNode1" presStyleIdx="3" presStyleCnt="9"/>
      <dgm:spPr/>
    </dgm:pt>
    <dgm:pt modelId="{3F6F15AE-1382-47CD-8F93-95E7E7E05A54}" type="pres">
      <dgm:prSet presAssocID="{54677DDF-940C-4EB5-896E-2D20AAFBE99B}" presName="horz1" presStyleCnt="0"/>
      <dgm:spPr/>
    </dgm:pt>
    <dgm:pt modelId="{8BF6B20F-39D3-4199-8EB2-56997DDA81EE}" type="pres">
      <dgm:prSet presAssocID="{54677DDF-940C-4EB5-896E-2D20AAFBE99B}" presName="tx1" presStyleLbl="revTx" presStyleIdx="3" presStyleCnt="9"/>
      <dgm:spPr/>
    </dgm:pt>
    <dgm:pt modelId="{597A6AFF-3746-4113-BAA4-0E2965A67811}" type="pres">
      <dgm:prSet presAssocID="{54677DDF-940C-4EB5-896E-2D20AAFBE99B}" presName="vert1" presStyleCnt="0"/>
      <dgm:spPr/>
    </dgm:pt>
    <dgm:pt modelId="{EFBDFA36-6C28-4D45-911E-0C0E06658755}" type="pres">
      <dgm:prSet presAssocID="{5D443917-087F-462D-8C9D-649179951354}" presName="thickLine" presStyleLbl="alignNode1" presStyleIdx="4" presStyleCnt="9"/>
      <dgm:spPr/>
    </dgm:pt>
    <dgm:pt modelId="{29D7FF01-0CDB-4D65-B44B-809D03D1DF0F}" type="pres">
      <dgm:prSet presAssocID="{5D443917-087F-462D-8C9D-649179951354}" presName="horz1" presStyleCnt="0"/>
      <dgm:spPr/>
    </dgm:pt>
    <dgm:pt modelId="{5BF92ADE-041F-41DD-A386-DC8A401FB0A6}" type="pres">
      <dgm:prSet presAssocID="{5D443917-087F-462D-8C9D-649179951354}" presName="tx1" presStyleLbl="revTx" presStyleIdx="4" presStyleCnt="9"/>
      <dgm:spPr/>
    </dgm:pt>
    <dgm:pt modelId="{D8A15410-8B33-4E38-8F1D-44F93E96F27D}" type="pres">
      <dgm:prSet presAssocID="{5D443917-087F-462D-8C9D-649179951354}" presName="vert1" presStyleCnt="0"/>
      <dgm:spPr/>
    </dgm:pt>
    <dgm:pt modelId="{063AED92-5FFF-4299-8476-12C0B87CA387}" type="pres">
      <dgm:prSet presAssocID="{36A8AAC9-F565-40B1-9B3C-D9D90F662D20}" presName="thickLine" presStyleLbl="alignNode1" presStyleIdx="5" presStyleCnt="9"/>
      <dgm:spPr/>
    </dgm:pt>
    <dgm:pt modelId="{58FF93AC-81B6-4C10-ACA4-996BF66278EF}" type="pres">
      <dgm:prSet presAssocID="{36A8AAC9-F565-40B1-9B3C-D9D90F662D20}" presName="horz1" presStyleCnt="0"/>
      <dgm:spPr/>
    </dgm:pt>
    <dgm:pt modelId="{C4CD6C66-5954-4A75-A4C0-94438012ED6E}" type="pres">
      <dgm:prSet presAssocID="{36A8AAC9-F565-40B1-9B3C-D9D90F662D20}" presName="tx1" presStyleLbl="revTx" presStyleIdx="5" presStyleCnt="9"/>
      <dgm:spPr/>
    </dgm:pt>
    <dgm:pt modelId="{054E5725-8C22-4727-9DA4-92FAD3F17629}" type="pres">
      <dgm:prSet presAssocID="{36A8AAC9-F565-40B1-9B3C-D9D90F662D20}" presName="vert1" presStyleCnt="0"/>
      <dgm:spPr/>
    </dgm:pt>
    <dgm:pt modelId="{21A4750D-CF0E-4235-9283-57B423B60C63}" type="pres">
      <dgm:prSet presAssocID="{86DF937E-FE5D-4090-A452-5996B7BA2428}" presName="thickLine" presStyleLbl="alignNode1" presStyleIdx="6" presStyleCnt="9"/>
      <dgm:spPr/>
    </dgm:pt>
    <dgm:pt modelId="{E18CDD63-8CEE-4323-AE4F-6DFA72585863}" type="pres">
      <dgm:prSet presAssocID="{86DF937E-FE5D-4090-A452-5996B7BA2428}" presName="horz1" presStyleCnt="0"/>
      <dgm:spPr/>
    </dgm:pt>
    <dgm:pt modelId="{18E2DF8F-5647-48F1-BDC8-0B9ED39C9AC1}" type="pres">
      <dgm:prSet presAssocID="{86DF937E-FE5D-4090-A452-5996B7BA2428}" presName="tx1" presStyleLbl="revTx" presStyleIdx="6" presStyleCnt="9"/>
      <dgm:spPr/>
    </dgm:pt>
    <dgm:pt modelId="{3FADC059-6E99-4032-A55B-08341F5815C3}" type="pres">
      <dgm:prSet presAssocID="{86DF937E-FE5D-4090-A452-5996B7BA2428}" presName="vert1" presStyleCnt="0"/>
      <dgm:spPr/>
    </dgm:pt>
    <dgm:pt modelId="{BAED195F-17BA-4178-937D-AF65A0672FA1}" type="pres">
      <dgm:prSet presAssocID="{63BD4675-C03F-4F20-B2FF-5EB3B71D23EF}" presName="thickLine" presStyleLbl="alignNode1" presStyleIdx="7" presStyleCnt="9"/>
      <dgm:spPr/>
    </dgm:pt>
    <dgm:pt modelId="{B0EF81F2-EB5B-4377-BF7F-AF5D0BA038F8}" type="pres">
      <dgm:prSet presAssocID="{63BD4675-C03F-4F20-B2FF-5EB3B71D23EF}" presName="horz1" presStyleCnt="0"/>
      <dgm:spPr/>
    </dgm:pt>
    <dgm:pt modelId="{7D45E292-2E42-46FC-AE47-98AE00282D4A}" type="pres">
      <dgm:prSet presAssocID="{63BD4675-C03F-4F20-B2FF-5EB3B71D23EF}" presName="tx1" presStyleLbl="revTx" presStyleIdx="7" presStyleCnt="9"/>
      <dgm:spPr/>
    </dgm:pt>
    <dgm:pt modelId="{FB9EDBCC-8633-489B-9104-E7DB5417F2DB}" type="pres">
      <dgm:prSet presAssocID="{63BD4675-C03F-4F20-B2FF-5EB3B71D23EF}" presName="vert1" presStyleCnt="0"/>
      <dgm:spPr/>
    </dgm:pt>
    <dgm:pt modelId="{F6008670-3A97-4CBE-BBFC-B43F4C77B5F0}" type="pres">
      <dgm:prSet presAssocID="{F67D5DEE-7976-47A7-9476-6E371B69AA35}" presName="thickLine" presStyleLbl="alignNode1" presStyleIdx="8" presStyleCnt="9"/>
      <dgm:spPr/>
    </dgm:pt>
    <dgm:pt modelId="{41868EDD-B999-4BB8-B1DD-29E50DCDC10A}" type="pres">
      <dgm:prSet presAssocID="{F67D5DEE-7976-47A7-9476-6E371B69AA35}" presName="horz1" presStyleCnt="0"/>
      <dgm:spPr/>
    </dgm:pt>
    <dgm:pt modelId="{9B0EB6CD-784B-4D16-86BC-819C02094C40}" type="pres">
      <dgm:prSet presAssocID="{F67D5DEE-7976-47A7-9476-6E371B69AA35}" presName="tx1" presStyleLbl="revTx" presStyleIdx="8" presStyleCnt="9"/>
      <dgm:spPr/>
    </dgm:pt>
    <dgm:pt modelId="{7AC1E28B-610E-4A6E-A234-9E4C76813017}" type="pres">
      <dgm:prSet presAssocID="{F67D5DEE-7976-47A7-9476-6E371B69AA35}" presName="vert1" presStyleCnt="0"/>
      <dgm:spPr/>
    </dgm:pt>
  </dgm:ptLst>
  <dgm:cxnLst>
    <dgm:cxn modelId="{14FDB606-BAAD-440B-A337-40F81BCDE8A4}" srcId="{FA8F955D-70FA-4749-B4F9-7B9F18149202}" destId="{63BD4675-C03F-4F20-B2FF-5EB3B71D23EF}" srcOrd="7" destOrd="0" parTransId="{F6159A77-759F-4312-93B7-4CD2E3E0001B}" sibTransId="{8C4F92AC-0BDE-42DA-A465-5714BEFF93EB}"/>
    <dgm:cxn modelId="{00292607-C7ED-45F5-B58A-0CDA11D8ED34}" type="presOf" srcId="{36A8AAC9-F565-40B1-9B3C-D9D90F662D20}" destId="{C4CD6C66-5954-4A75-A4C0-94438012ED6E}" srcOrd="0" destOrd="0" presId="urn:microsoft.com/office/officeart/2008/layout/LinedList"/>
    <dgm:cxn modelId="{CB68F00B-3409-419A-9794-CC85CE34B4A7}" srcId="{FA8F955D-70FA-4749-B4F9-7B9F18149202}" destId="{EC8407E5-31FD-4B06-BA39-B500C030884C}" srcOrd="2" destOrd="0" parTransId="{9007568E-CDAB-49DE-95FA-DB2539EF1818}" sibTransId="{8C4696CD-8EF5-462B-99B8-86FD36D29A83}"/>
    <dgm:cxn modelId="{1C28AB23-CBB3-493B-8B23-0461D2063DD6}" type="presOf" srcId="{5D443917-087F-462D-8C9D-649179951354}" destId="{5BF92ADE-041F-41DD-A386-DC8A401FB0A6}" srcOrd="0" destOrd="0" presId="urn:microsoft.com/office/officeart/2008/layout/LinedList"/>
    <dgm:cxn modelId="{B316602E-188D-42D7-B3B0-A8E9E9B729A3}" type="presOf" srcId="{06EC5B57-DD32-4110-A85B-B2CD64705C12}" destId="{6A9DE23D-B6BA-42B8-8C69-D187A9CB9E42}" srcOrd="0" destOrd="0" presId="urn:microsoft.com/office/officeart/2008/layout/LinedList"/>
    <dgm:cxn modelId="{80C03031-0F0D-4C0D-AFC1-8F7E2E0ECF75}" srcId="{FA8F955D-70FA-4749-B4F9-7B9F18149202}" destId="{06EC5B57-DD32-4110-A85B-B2CD64705C12}" srcOrd="1" destOrd="0" parTransId="{2611BED4-99AA-49AE-A2C4-43A24836BD63}" sibTransId="{3CA7EE15-980E-44AD-96D9-79C1DC2BE398}"/>
    <dgm:cxn modelId="{38D5965D-3DF5-4F41-A0D1-3B938AC31B41}" type="presOf" srcId="{54677DDF-940C-4EB5-896E-2D20AAFBE99B}" destId="{8BF6B20F-39D3-4199-8EB2-56997DDA81EE}" srcOrd="0" destOrd="0" presId="urn:microsoft.com/office/officeart/2008/layout/LinedList"/>
    <dgm:cxn modelId="{332C1B64-DF4F-46C9-8F7F-037C6584E55A}" srcId="{FA8F955D-70FA-4749-B4F9-7B9F18149202}" destId="{54677DDF-940C-4EB5-896E-2D20AAFBE99B}" srcOrd="3" destOrd="0" parTransId="{71CEAD8E-A748-41AB-A256-9C252C3DCE4D}" sibTransId="{3281BC23-508E-485C-A324-EECE6D12ADA5}"/>
    <dgm:cxn modelId="{D88B5C67-79A2-4DBC-9013-669ED851255A}" type="presOf" srcId="{63BD4675-C03F-4F20-B2FF-5EB3B71D23EF}" destId="{7D45E292-2E42-46FC-AE47-98AE00282D4A}" srcOrd="0" destOrd="0" presId="urn:microsoft.com/office/officeart/2008/layout/LinedList"/>
    <dgm:cxn modelId="{F004CC78-2697-4A6C-BE97-BDA4F98A0AEA}" type="presOf" srcId="{EC8407E5-31FD-4B06-BA39-B500C030884C}" destId="{DEEDAEAB-C3EC-4DED-8B7E-684DAE328431}" srcOrd="0" destOrd="0" presId="urn:microsoft.com/office/officeart/2008/layout/LinedList"/>
    <dgm:cxn modelId="{56CC3C79-10E2-4C8C-84B6-E60474D50DFC}" type="presOf" srcId="{FA8F955D-70FA-4749-B4F9-7B9F18149202}" destId="{64787222-493D-49B5-AD29-1C02CB6DC26B}" srcOrd="0" destOrd="0" presId="urn:microsoft.com/office/officeart/2008/layout/LinedList"/>
    <dgm:cxn modelId="{9B4E26A9-4BF4-4482-AE43-135F0A9116C7}" type="presOf" srcId="{72C3A7B3-C6D4-46A9-8F8A-4CAD76598D26}" destId="{C8EBAD27-D2DD-4EFD-8587-A3F9D3EBA251}" srcOrd="0" destOrd="0" presId="urn:microsoft.com/office/officeart/2008/layout/LinedList"/>
    <dgm:cxn modelId="{E0C0F4AC-5436-4FC3-831F-B64ACE0F9A89}" srcId="{FA8F955D-70FA-4749-B4F9-7B9F18149202}" destId="{86DF937E-FE5D-4090-A452-5996B7BA2428}" srcOrd="6" destOrd="0" parTransId="{5F1C68B0-D9F7-4623-9CC0-36F0DEB38AC9}" sibTransId="{3ED664BA-DDBC-42EC-86A8-B590D475EDBA}"/>
    <dgm:cxn modelId="{DDAFA7B3-4477-4678-AEBD-ED03C212B0C1}" type="presOf" srcId="{86DF937E-FE5D-4090-A452-5996B7BA2428}" destId="{18E2DF8F-5647-48F1-BDC8-0B9ED39C9AC1}" srcOrd="0" destOrd="0" presId="urn:microsoft.com/office/officeart/2008/layout/LinedList"/>
    <dgm:cxn modelId="{6193E4BF-08C9-4E04-981F-1D2873659F08}" srcId="{FA8F955D-70FA-4749-B4F9-7B9F18149202}" destId="{F67D5DEE-7976-47A7-9476-6E371B69AA35}" srcOrd="8" destOrd="0" parTransId="{34DF1959-172C-4884-9AC6-F0857147DFE1}" sibTransId="{823B48CC-421F-4388-A5C6-8D77A43D1E4E}"/>
    <dgm:cxn modelId="{F35054E7-57B9-4180-80A3-BDC5C685BA3E}" srcId="{FA8F955D-70FA-4749-B4F9-7B9F18149202}" destId="{36A8AAC9-F565-40B1-9B3C-D9D90F662D20}" srcOrd="5" destOrd="0" parTransId="{3C71E10C-C3D7-45D1-BAB7-74A8232C663C}" sibTransId="{74D4A5BD-99B4-4A38-B529-1659AE4F9624}"/>
    <dgm:cxn modelId="{D76846EE-9B93-4F5B-B001-B2309D868525}" type="presOf" srcId="{F67D5DEE-7976-47A7-9476-6E371B69AA35}" destId="{9B0EB6CD-784B-4D16-86BC-819C02094C40}" srcOrd="0" destOrd="0" presId="urn:microsoft.com/office/officeart/2008/layout/LinedList"/>
    <dgm:cxn modelId="{4E7BD0F1-DF10-4A54-A985-6D9DBE19F747}" srcId="{FA8F955D-70FA-4749-B4F9-7B9F18149202}" destId="{72C3A7B3-C6D4-46A9-8F8A-4CAD76598D26}" srcOrd="0" destOrd="0" parTransId="{4EB9FECA-DBE6-4DE1-AB75-29A54D752C31}" sibTransId="{81969113-A8CA-4A42-A52F-099944E24BBE}"/>
    <dgm:cxn modelId="{945ED6F9-D888-4943-B9D5-EE13F2EFBEBE}" srcId="{FA8F955D-70FA-4749-B4F9-7B9F18149202}" destId="{5D443917-087F-462D-8C9D-649179951354}" srcOrd="4" destOrd="0" parTransId="{ADE97E2A-39D4-48E4-88C4-282BAD4A1388}" sibTransId="{FD2D1B51-C466-48A0-9141-E729F7E00EA6}"/>
    <dgm:cxn modelId="{5FA58A60-4AC4-4604-B096-B188A0F743C5}" type="presParOf" srcId="{64787222-493D-49B5-AD29-1C02CB6DC26B}" destId="{1B02EA6A-4199-4A20-BFB6-C7E19269D756}" srcOrd="0" destOrd="0" presId="urn:microsoft.com/office/officeart/2008/layout/LinedList"/>
    <dgm:cxn modelId="{D812D6B5-610B-4A2F-B87C-67D09D0C8560}" type="presParOf" srcId="{64787222-493D-49B5-AD29-1C02CB6DC26B}" destId="{C5149B4F-8EBF-4B4C-BD8C-6E8F326E43EE}" srcOrd="1" destOrd="0" presId="urn:microsoft.com/office/officeart/2008/layout/LinedList"/>
    <dgm:cxn modelId="{5871BD7E-2EC5-4966-B399-899BCC424E11}" type="presParOf" srcId="{C5149B4F-8EBF-4B4C-BD8C-6E8F326E43EE}" destId="{C8EBAD27-D2DD-4EFD-8587-A3F9D3EBA251}" srcOrd="0" destOrd="0" presId="urn:microsoft.com/office/officeart/2008/layout/LinedList"/>
    <dgm:cxn modelId="{84E6ABC2-A320-4C22-8557-4288F731AA92}" type="presParOf" srcId="{C5149B4F-8EBF-4B4C-BD8C-6E8F326E43EE}" destId="{150B701A-0E73-49E5-8E36-8FF07B638577}" srcOrd="1" destOrd="0" presId="urn:microsoft.com/office/officeart/2008/layout/LinedList"/>
    <dgm:cxn modelId="{5AD64CCA-3AA9-46FD-81E4-132C4F0E70BC}" type="presParOf" srcId="{64787222-493D-49B5-AD29-1C02CB6DC26B}" destId="{8E9F5F80-7D4C-4F0E-AB2B-D5A98ED99077}" srcOrd="2" destOrd="0" presId="urn:microsoft.com/office/officeart/2008/layout/LinedList"/>
    <dgm:cxn modelId="{4F7E9F80-C6F5-49F3-B4E7-40150F536614}" type="presParOf" srcId="{64787222-493D-49B5-AD29-1C02CB6DC26B}" destId="{0802A923-E34D-454C-A612-18B1031A4DA8}" srcOrd="3" destOrd="0" presId="urn:microsoft.com/office/officeart/2008/layout/LinedList"/>
    <dgm:cxn modelId="{39EA8390-8B67-4345-90BC-D9A5E31B335E}" type="presParOf" srcId="{0802A923-E34D-454C-A612-18B1031A4DA8}" destId="{6A9DE23D-B6BA-42B8-8C69-D187A9CB9E42}" srcOrd="0" destOrd="0" presId="urn:microsoft.com/office/officeart/2008/layout/LinedList"/>
    <dgm:cxn modelId="{334E7E43-ADB2-4344-A6EF-8D5041EDB584}" type="presParOf" srcId="{0802A923-E34D-454C-A612-18B1031A4DA8}" destId="{5C68AC40-E9B0-40B3-A04E-D94DC757124E}" srcOrd="1" destOrd="0" presId="urn:microsoft.com/office/officeart/2008/layout/LinedList"/>
    <dgm:cxn modelId="{A0B72A7B-AA7F-4812-9A7E-581BB9471944}" type="presParOf" srcId="{64787222-493D-49B5-AD29-1C02CB6DC26B}" destId="{C3AE1E03-A9AC-480C-8E55-FF5C92CCF203}" srcOrd="4" destOrd="0" presId="urn:microsoft.com/office/officeart/2008/layout/LinedList"/>
    <dgm:cxn modelId="{0929EB60-A5C4-4CC3-A348-236417FE29A8}" type="presParOf" srcId="{64787222-493D-49B5-AD29-1C02CB6DC26B}" destId="{5F516AFA-7FA4-4CEA-81F4-F9185D121D94}" srcOrd="5" destOrd="0" presId="urn:microsoft.com/office/officeart/2008/layout/LinedList"/>
    <dgm:cxn modelId="{FDE2BCAB-7500-41D8-AFCE-0BF0B1324369}" type="presParOf" srcId="{5F516AFA-7FA4-4CEA-81F4-F9185D121D94}" destId="{DEEDAEAB-C3EC-4DED-8B7E-684DAE328431}" srcOrd="0" destOrd="0" presId="urn:microsoft.com/office/officeart/2008/layout/LinedList"/>
    <dgm:cxn modelId="{FFBB3A52-FDDE-4BD6-B19D-7ED2390CB43A}" type="presParOf" srcId="{5F516AFA-7FA4-4CEA-81F4-F9185D121D94}" destId="{14D0546C-7712-49A6-BA2D-65130B463608}" srcOrd="1" destOrd="0" presId="urn:microsoft.com/office/officeart/2008/layout/LinedList"/>
    <dgm:cxn modelId="{FA8CEF53-3797-4B98-BFD1-83E6CD768168}" type="presParOf" srcId="{64787222-493D-49B5-AD29-1C02CB6DC26B}" destId="{FCA8210E-E55C-458C-8FE5-3D0E20E1DE2F}" srcOrd="6" destOrd="0" presId="urn:microsoft.com/office/officeart/2008/layout/LinedList"/>
    <dgm:cxn modelId="{B7D739D9-22EC-489F-B92A-D3600F2D5309}" type="presParOf" srcId="{64787222-493D-49B5-AD29-1C02CB6DC26B}" destId="{3F6F15AE-1382-47CD-8F93-95E7E7E05A54}" srcOrd="7" destOrd="0" presId="urn:microsoft.com/office/officeart/2008/layout/LinedList"/>
    <dgm:cxn modelId="{56A178B4-5F7C-41B3-9189-2059387E3C61}" type="presParOf" srcId="{3F6F15AE-1382-47CD-8F93-95E7E7E05A54}" destId="{8BF6B20F-39D3-4199-8EB2-56997DDA81EE}" srcOrd="0" destOrd="0" presId="urn:microsoft.com/office/officeart/2008/layout/LinedList"/>
    <dgm:cxn modelId="{668850B5-A19A-4DB4-B55E-F09B18CCF531}" type="presParOf" srcId="{3F6F15AE-1382-47CD-8F93-95E7E7E05A54}" destId="{597A6AFF-3746-4113-BAA4-0E2965A67811}" srcOrd="1" destOrd="0" presId="urn:microsoft.com/office/officeart/2008/layout/LinedList"/>
    <dgm:cxn modelId="{7B03EC4C-AE26-4810-8E9B-AD5DE514B2F2}" type="presParOf" srcId="{64787222-493D-49B5-AD29-1C02CB6DC26B}" destId="{EFBDFA36-6C28-4D45-911E-0C0E06658755}" srcOrd="8" destOrd="0" presId="urn:microsoft.com/office/officeart/2008/layout/LinedList"/>
    <dgm:cxn modelId="{3E512E64-CE6A-4A6B-95BD-5937E54A5BC2}" type="presParOf" srcId="{64787222-493D-49B5-AD29-1C02CB6DC26B}" destId="{29D7FF01-0CDB-4D65-B44B-809D03D1DF0F}" srcOrd="9" destOrd="0" presId="urn:microsoft.com/office/officeart/2008/layout/LinedList"/>
    <dgm:cxn modelId="{7222ED77-CC1E-422B-AFDA-B6CDF609429E}" type="presParOf" srcId="{29D7FF01-0CDB-4D65-B44B-809D03D1DF0F}" destId="{5BF92ADE-041F-41DD-A386-DC8A401FB0A6}" srcOrd="0" destOrd="0" presId="urn:microsoft.com/office/officeart/2008/layout/LinedList"/>
    <dgm:cxn modelId="{0C79A048-9DD8-4F49-BF4C-E502F30A6717}" type="presParOf" srcId="{29D7FF01-0CDB-4D65-B44B-809D03D1DF0F}" destId="{D8A15410-8B33-4E38-8F1D-44F93E96F27D}" srcOrd="1" destOrd="0" presId="urn:microsoft.com/office/officeart/2008/layout/LinedList"/>
    <dgm:cxn modelId="{A3147768-8A10-4F10-A6E7-085A21EA668A}" type="presParOf" srcId="{64787222-493D-49B5-AD29-1C02CB6DC26B}" destId="{063AED92-5FFF-4299-8476-12C0B87CA387}" srcOrd="10" destOrd="0" presId="urn:microsoft.com/office/officeart/2008/layout/LinedList"/>
    <dgm:cxn modelId="{64789626-1DD8-43A5-8E4D-E1887EB3DF18}" type="presParOf" srcId="{64787222-493D-49B5-AD29-1C02CB6DC26B}" destId="{58FF93AC-81B6-4C10-ACA4-996BF66278EF}" srcOrd="11" destOrd="0" presId="urn:microsoft.com/office/officeart/2008/layout/LinedList"/>
    <dgm:cxn modelId="{BB485FCC-FBF1-4374-B962-F2161189A343}" type="presParOf" srcId="{58FF93AC-81B6-4C10-ACA4-996BF66278EF}" destId="{C4CD6C66-5954-4A75-A4C0-94438012ED6E}" srcOrd="0" destOrd="0" presId="urn:microsoft.com/office/officeart/2008/layout/LinedList"/>
    <dgm:cxn modelId="{2584FE1E-E483-46D4-9EE5-CDDD226464FE}" type="presParOf" srcId="{58FF93AC-81B6-4C10-ACA4-996BF66278EF}" destId="{054E5725-8C22-4727-9DA4-92FAD3F17629}" srcOrd="1" destOrd="0" presId="urn:microsoft.com/office/officeart/2008/layout/LinedList"/>
    <dgm:cxn modelId="{8E26F594-6ED4-435A-8CD0-D39952E059E4}" type="presParOf" srcId="{64787222-493D-49B5-AD29-1C02CB6DC26B}" destId="{21A4750D-CF0E-4235-9283-57B423B60C63}" srcOrd="12" destOrd="0" presId="urn:microsoft.com/office/officeart/2008/layout/LinedList"/>
    <dgm:cxn modelId="{1423F458-84DE-4588-8FD6-F809F4D78402}" type="presParOf" srcId="{64787222-493D-49B5-AD29-1C02CB6DC26B}" destId="{E18CDD63-8CEE-4323-AE4F-6DFA72585863}" srcOrd="13" destOrd="0" presId="urn:microsoft.com/office/officeart/2008/layout/LinedList"/>
    <dgm:cxn modelId="{5B4EDF31-236E-4FDB-8D7F-DC52448678E2}" type="presParOf" srcId="{E18CDD63-8CEE-4323-AE4F-6DFA72585863}" destId="{18E2DF8F-5647-48F1-BDC8-0B9ED39C9AC1}" srcOrd="0" destOrd="0" presId="urn:microsoft.com/office/officeart/2008/layout/LinedList"/>
    <dgm:cxn modelId="{011CC92C-05A8-4E8F-A0C1-1F8213F52040}" type="presParOf" srcId="{E18CDD63-8CEE-4323-AE4F-6DFA72585863}" destId="{3FADC059-6E99-4032-A55B-08341F5815C3}" srcOrd="1" destOrd="0" presId="urn:microsoft.com/office/officeart/2008/layout/LinedList"/>
    <dgm:cxn modelId="{240C1C8C-2F67-4F97-B089-F3D57C9401B8}" type="presParOf" srcId="{64787222-493D-49B5-AD29-1C02CB6DC26B}" destId="{BAED195F-17BA-4178-937D-AF65A0672FA1}" srcOrd="14" destOrd="0" presId="urn:microsoft.com/office/officeart/2008/layout/LinedList"/>
    <dgm:cxn modelId="{E4FC02EA-F453-43C8-B298-5B6FFB458CE6}" type="presParOf" srcId="{64787222-493D-49B5-AD29-1C02CB6DC26B}" destId="{B0EF81F2-EB5B-4377-BF7F-AF5D0BA038F8}" srcOrd="15" destOrd="0" presId="urn:microsoft.com/office/officeart/2008/layout/LinedList"/>
    <dgm:cxn modelId="{68520452-3A9D-43F5-A7F9-4CD86AE42A5B}" type="presParOf" srcId="{B0EF81F2-EB5B-4377-BF7F-AF5D0BA038F8}" destId="{7D45E292-2E42-46FC-AE47-98AE00282D4A}" srcOrd="0" destOrd="0" presId="urn:microsoft.com/office/officeart/2008/layout/LinedList"/>
    <dgm:cxn modelId="{5D1E868E-358C-488F-BA10-534DF188F17B}" type="presParOf" srcId="{B0EF81F2-EB5B-4377-BF7F-AF5D0BA038F8}" destId="{FB9EDBCC-8633-489B-9104-E7DB5417F2DB}" srcOrd="1" destOrd="0" presId="urn:microsoft.com/office/officeart/2008/layout/LinedList"/>
    <dgm:cxn modelId="{55E0E435-C037-4A0A-AF07-45714CFABCF0}" type="presParOf" srcId="{64787222-493D-49B5-AD29-1C02CB6DC26B}" destId="{F6008670-3A97-4CBE-BBFC-B43F4C77B5F0}" srcOrd="16" destOrd="0" presId="urn:microsoft.com/office/officeart/2008/layout/LinedList"/>
    <dgm:cxn modelId="{8E8E734A-CDA1-4ACE-8934-952D69A854CD}" type="presParOf" srcId="{64787222-493D-49B5-AD29-1C02CB6DC26B}" destId="{41868EDD-B999-4BB8-B1DD-29E50DCDC10A}" srcOrd="17" destOrd="0" presId="urn:microsoft.com/office/officeart/2008/layout/LinedList"/>
    <dgm:cxn modelId="{E12692BF-983C-493B-8AFF-73CCFAB25E05}" type="presParOf" srcId="{41868EDD-B999-4BB8-B1DD-29E50DCDC10A}" destId="{9B0EB6CD-784B-4D16-86BC-819C02094C40}" srcOrd="0" destOrd="0" presId="urn:microsoft.com/office/officeart/2008/layout/LinedList"/>
    <dgm:cxn modelId="{FFD781FD-33A5-469F-9C87-73CDA57C4A27}" type="presParOf" srcId="{41868EDD-B999-4BB8-B1DD-29E50DCDC10A}" destId="{7AC1E28B-610E-4A6E-A234-9E4C768130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2EA6A-4199-4A20-BFB6-C7E19269D75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AD27-D2DD-4EFD-8587-A3F9D3EBA251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 dirty="0"/>
            <a:t>Nelinearnost i “cikličnost” karijere</a:t>
          </a:r>
          <a:r>
            <a:rPr lang="en-US" sz="2200" kern="1200" dirty="0"/>
            <a:t> – </a:t>
          </a:r>
          <a:r>
            <a:rPr lang="en-US" sz="2200" kern="1200" dirty="0" err="1"/>
            <a:t>karijere</a:t>
          </a:r>
          <a:r>
            <a:rPr lang="en-US" sz="2200" kern="1200" dirty="0"/>
            <a:t> </a:t>
          </a:r>
          <a:r>
            <a:rPr lang="en-US" sz="2200" kern="1200" dirty="0" err="1"/>
            <a:t>kao</a:t>
          </a:r>
          <a:r>
            <a:rPr lang="en-US" sz="2200" kern="1200" dirty="0"/>
            <a:t> </a:t>
          </a:r>
          <a:r>
            <a:rPr lang="en-US" sz="2200" kern="1200" dirty="0" err="1"/>
            <a:t>mozaik</a:t>
          </a:r>
          <a:endParaRPr lang="en-US" sz="2200" kern="1200" dirty="0"/>
        </a:p>
      </dsp:txBody>
      <dsp:txXfrm>
        <a:off x="0" y="531"/>
        <a:ext cx="10515600" cy="483363"/>
      </dsp:txXfrm>
    </dsp:sp>
    <dsp:sp modelId="{8E9F5F80-7D4C-4F0E-AB2B-D5A98ED99077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DE23D-B6BA-42B8-8C69-D187A9CB9E42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/>
            <a:t>Od “posla za cijeli život” ka “zapošljivosti” (employability)</a:t>
          </a:r>
          <a:endParaRPr lang="en-US" sz="2200" kern="1200"/>
        </a:p>
      </dsp:txBody>
      <dsp:txXfrm>
        <a:off x="0" y="483895"/>
        <a:ext cx="10515600" cy="483363"/>
      </dsp:txXfrm>
    </dsp:sp>
    <dsp:sp modelId="{C3AE1E03-A9AC-480C-8E55-FF5C92CCF203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DAEAB-C3EC-4DED-8B7E-684DAE328431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/>
            <a:t>Samousmjeravanje i vrijednosti kao kompas (protean</a:t>
          </a:r>
          <a:r>
            <a:rPr lang="en-US" sz="2200" kern="1200"/>
            <a:t>ske</a:t>
          </a:r>
          <a:r>
            <a:rPr lang="bs-Latn-BA" sz="2200" kern="1200"/>
            <a:t> karijer</a:t>
          </a:r>
          <a:r>
            <a:rPr lang="en-US" sz="2200" kern="1200"/>
            <a:t>e</a:t>
          </a:r>
          <a:r>
            <a:rPr lang="bs-Latn-BA" sz="2200" kern="1200"/>
            <a:t>)</a:t>
          </a:r>
          <a:endParaRPr lang="en-US" sz="2200" kern="1200"/>
        </a:p>
      </dsp:txBody>
      <dsp:txXfrm>
        <a:off x="0" y="967259"/>
        <a:ext cx="10515600" cy="483363"/>
      </dsp:txXfrm>
    </dsp:sp>
    <dsp:sp modelId="{FCA8210E-E55C-458C-8FE5-3D0E20E1DE2F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B20F-39D3-4199-8EB2-56997DDA81EE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/>
            <a:t>Cjeloživotno učenje kao normalan obrazac, ne izuzetak</a:t>
          </a:r>
          <a:endParaRPr lang="en-US" sz="2200" kern="1200"/>
        </a:p>
      </dsp:txBody>
      <dsp:txXfrm>
        <a:off x="0" y="1450623"/>
        <a:ext cx="10515600" cy="483363"/>
      </dsp:txXfrm>
    </dsp:sp>
    <dsp:sp modelId="{EFBDFA36-6C28-4D45-911E-0C0E06658755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92ADE-041F-41DD-A386-DC8A401FB0A6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 dirty="0"/>
            <a:t>Karijerna adaptabilnost kao meta-vještina</a:t>
          </a:r>
          <a:endParaRPr lang="en-US" sz="2200" kern="1200" dirty="0"/>
        </a:p>
      </dsp:txBody>
      <dsp:txXfrm>
        <a:off x="0" y="1933987"/>
        <a:ext cx="10515600" cy="483363"/>
      </dsp:txXfrm>
    </dsp:sp>
    <dsp:sp modelId="{063AED92-5FFF-4299-8476-12C0B87CA387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D6C66-5954-4A75-A4C0-94438012ED6E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Promjena načina ulaska u karijere (digitalizacija i UI)</a:t>
          </a:r>
        </a:p>
      </dsp:txBody>
      <dsp:txXfrm>
        <a:off x="0" y="2417350"/>
        <a:ext cx="10515600" cy="483363"/>
      </dsp:txXfrm>
    </dsp:sp>
    <dsp:sp modelId="{21A4750D-CF0E-4235-9283-57B423B60C63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2DF8F-5647-48F1-BDC8-0B9ED39C9AC1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Profesionalni identitet kao portfolio, kombinacija uloga</a:t>
          </a:r>
        </a:p>
      </dsp:txBody>
      <dsp:txXfrm>
        <a:off x="0" y="2900714"/>
        <a:ext cx="10515600" cy="483363"/>
      </dsp:txXfrm>
    </dsp:sp>
    <dsp:sp modelId="{BAED195F-17BA-4178-937D-AF65A0672FA1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E292-2E42-46FC-AE47-98AE00282D4A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Povećana važnost socijalnog kapitala i suradnje</a:t>
          </a:r>
        </a:p>
      </dsp:txBody>
      <dsp:txXfrm>
        <a:off x="0" y="3384078"/>
        <a:ext cx="10515600" cy="483363"/>
      </dsp:txXfrm>
    </dsp:sp>
    <dsp:sp modelId="{F6008670-3A97-4CBE-BBFC-B43F4C77B5F0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EB6CD-784B-4D16-86BC-819C02094C40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200" kern="1200"/>
            <a:t>Više nesigurnosti, ali i više mogućnosti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BBD0-644B-405F-9FA9-53F3EA572502}" type="datetimeFigureOut">
              <a:rPr lang="bs-Latn-BA" smtClean="0"/>
              <a:t>16.1.2026.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8E93-7873-4882-95D4-3EAE581CAA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3247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C8E93-7873-4882-95D4-3EAE581CAAFD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7905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C8E93-7873-4882-95D4-3EAE581CAAFD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20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C8E93-7873-4882-95D4-3EAE581CAAFD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9119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C8E93-7873-4882-95D4-3EAE581CAAFD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8938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C8E93-7873-4882-95D4-3EAE581CAAFD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9571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D0AA-C8FE-045A-7433-4113AB8CF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0FCC8-E577-0C74-9B0F-7BF7D6E18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C943-0FE1-9310-4511-DDED3549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AF79-D5D8-71F2-6DDE-77BC7D4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283F-1DB3-1518-AB36-013AD6DD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06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B06E-FD05-675F-106A-854F8758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B6F71-4479-A760-6BC0-9F9A8529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C63FE-A960-7C01-6C12-DDC5CD57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DA27-C4FD-368D-2DCA-7126CBF4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D8058-72F2-F445-5D80-CD8DD036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849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202FF-1C78-00BC-C5FE-D4C9E7B62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93482-50CE-33E3-A631-0DC86307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5ACA-68BB-A842-C2E9-E65FDAB3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AE5D-437D-8A64-8151-48DF5051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F8B0C-5B0A-2ADC-552C-254FB9A3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11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39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2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C5DD-0B15-64B8-5DFF-D5DEFF5E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B6EE3-35F2-8658-DC22-575C3176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ACC1-2D0E-9E01-B444-B684ADF6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A8C3-AF04-4633-321F-1A9187E0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444D-41EA-FF6F-762E-334E8CEE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813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4A67-6EFE-D93C-FFB2-EB4EB194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F016-9214-0CB8-7FB0-C2570D96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B33AF-10E8-9EE7-DC90-E1A29E2F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95A0-F06A-8EDC-6CE5-EC14A626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4F636-FAC7-446F-9B21-A7EFA7EF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3307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AF7-BD0C-DEB0-9676-88C9C58F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F248-2BBC-F6F4-3508-64E045BD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AF928-9EDA-4BF4-2576-B6855FE57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639CD-1B1A-919D-8C71-18CD49CC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4FD5-E70C-3D9B-3C60-EBE2BAE6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D260-B1B5-B899-172E-E17FD92F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0557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6A40-DA5B-5D1E-9CFD-B80333CA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02617-7D44-8270-9065-7ECEDF73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1430-1BCE-9101-D45F-8F451EF82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2F7A6-B8D0-2633-541A-3F088612E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A8E15-EF55-10A8-D104-B592109B5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312BD-9746-04A7-9B6F-6FAD103F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CA42C-5431-CC98-255C-2D5A3165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BFE39-5B6F-DBB9-EB91-3535D85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6541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81A6-E36B-FBC0-7244-EEEA86E8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C8E9C-244F-997D-6FC2-163EE61C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E77B0-F2B0-B1B7-3F2B-BAD55374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5F220-1219-1335-D27A-B9E5D645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7811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CF05F-3744-C4EB-ED25-D95444BA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E3C94-1DE2-A69B-6260-977CD269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705C9-F984-863D-7B88-D87ED1E5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90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B90A-E6E6-ADAD-ED79-48E5A15A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48CE-1AC0-4BA0-3AEC-ECA549F8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619F8-0886-9167-5D5F-61CC24187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1FF4D-ED77-2BE5-6E21-D20FE18D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D99CA-F151-64B8-E422-2657B09C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7A7CA-FC72-CB5B-D88F-3D1D1D23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3767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943E-1831-8DFE-1DF1-2A6B9B93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62025-5F46-05F8-CFC2-49295D60D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3F14-B0DB-B2D9-6535-AB717548E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62B1A-B880-8032-C21B-B64D88F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41AA-86C5-F162-D286-619F0558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E01A6-C0B7-60F0-D9C2-0A310A77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9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919D0-29AB-C45B-2C45-B8CC12EB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9101-D6D9-B0E0-BD46-B233CF37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5722-8EF5-7AAD-EDE9-C8010A98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F51FB-E062-4CFD-849F-0549DFD4B1EA}" type="datetimeFigureOut">
              <a:rPr lang="bs-Latn-BA" smtClean="0"/>
              <a:t>15.1.2026.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0F0C-5808-6249-8AB5-4E3EB7D42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A8D47-DDCA-7904-9C97-7DCAF9D8B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EC048-8CA3-44DA-823A-79A68DE2E39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158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DCE74D3-9E86-F741-801B-8E753FD8B727}"/>
              </a:ext>
            </a:extLst>
          </p:cNvPr>
          <p:cNvSpPr/>
          <p:nvPr userDrawn="1"/>
        </p:nvSpPr>
        <p:spPr>
          <a:xfrm>
            <a:off x="11071697" y="369230"/>
            <a:ext cx="350966" cy="350875"/>
          </a:xfrm>
          <a:prstGeom prst="ellipse">
            <a:avLst/>
          </a:prstGeom>
          <a:solidFill>
            <a:srgbClr val="FF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0964745" y="347859"/>
            <a:ext cx="579761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1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06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80">
          <p15:clr>
            <a:srgbClr val="A4A3A4"/>
          </p15:clr>
        </p15:guide>
        <p15:guide id="4" pos="1439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AA4E229-A0BE-2A4B-A1A1-FE2D7F084B63}"/>
              </a:ext>
            </a:extLst>
          </p:cNvPr>
          <p:cNvSpPr/>
          <p:nvPr userDrawn="1"/>
        </p:nvSpPr>
        <p:spPr>
          <a:xfrm>
            <a:off x="11069280" y="376277"/>
            <a:ext cx="356709" cy="356616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074537" y="386142"/>
            <a:ext cx="356717" cy="367873"/>
          </a:xfrm>
          <a:prstGeom prst="ellipse">
            <a:avLst/>
          </a:prstGeom>
          <a:noFill/>
        </p:spPr>
        <p:txBody>
          <a:bodyPr wrap="square" lIns="22860" rIns="22860" rtlCol="0" anchor="ctr">
            <a:spAutoFit/>
          </a:bodyPr>
          <a:lstStyle/>
          <a:p>
            <a:pPr algn="ctr"/>
            <a:fld id="{C2130A1F-96FE-9345-9E91-FD9BE4197128}" type="slidenum">
              <a:rPr lang="en-US" sz="11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1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66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7DD-4F9B-5FE3-0867-BC1A69353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Kurikularni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i </a:t>
            </a:r>
            <a:r>
              <a:rPr lang="en-US" dirty="0" err="1"/>
              <a:t>karijere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endParaRPr lang="bs-Latn-B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99C61-845B-4E01-CDE7-51698ADD9E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74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289713-63F3-65AE-0E44-E63E9A62C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b="1" dirty="0"/>
              <a:t>9. naučno-stručna konferencija INN&amp;TECH</a:t>
            </a:r>
            <a:r>
              <a:rPr lang="en-US" b="1" dirty="0"/>
              <a:t> </a:t>
            </a:r>
            <a:r>
              <a:rPr lang="bs-Latn-BA" b="1" dirty="0"/>
              <a:t>konferencija o značaju razvoja tehnike, tehnologije,</a:t>
            </a:r>
            <a:r>
              <a:rPr lang="en-US" b="1" dirty="0"/>
              <a:t> </a:t>
            </a:r>
            <a:r>
              <a:rPr lang="bs-Latn-BA" b="1" dirty="0"/>
              <a:t>inovatorstva, inovativnosti i IT tehnologija</a:t>
            </a:r>
            <a:endParaRPr lang="en-US" b="1" dirty="0"/>
          </a:p>
          <a:p>
            <a:r>
              <a:rPr lang="en-US" b="1" dirty="0"/>
              <a:t>Sarajevo, 21.01.2026. </a:t>
            </a:r>
            <a:r>
              <a:rPr lang="en-US" b="1" dirty="0" err="1"/>
              <a:t>godine</a:t>
            </a:r>
            <a:endParaRPr lang="en-US" b="1" dirty="0"/>
          </a:p>
          <a:p>
            <a:r>
              <a:rPr lang="en-US" b="1" dirty="0" err="1"/>
              <a:t>Prof.dr</a:t>
            </a:r>
            <a:r>
              <a:rPr lang="en-US" b="1" dirty="0"/>
              <a:t>. Dženana Husremović</a:t>
            </a:r>
          </a:p>
          <a:p>
            <a:r>
              <a:rPr lang="en-US" b="1" dirty="0" err="1"/>
              <a:t>Univerzitet</a:t>
            </a:r>
            <a:r>
              <a:rPr lang="en-US" b="1" dirty="0"/>
              <a:t> u </a:t>
            </a:r>
            <a:r>
              <a:rPr lang="en-US" b="1" dirty="0" err="1"/>
              <a:t>Sarajevu</a:t>
            </a:r>
            <a:r>
              <a:rPr lang="en-US" b="1" dirty="0"/>
              <a:t> 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99033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44A6-9114-CA89-857E-75865DA9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Dispariteti</a:t>
            </a:r>
            <a:r>
              <a:rPr lang="en-US" dirty="0"/>
              <a:t> u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 / </a:t>
            </a:r>
            <a:r>
              <a:rPr lang="en-US" dirty="0" err="1"/>
              <a:t>spol</a:t>
            </a:r>
            <a:r>
              <a:rPr lang="en-US" dirty="0"/>
              <a:t> 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47C1-7473-18E4-7B81-6CD3613D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3B643F-A47A-C99E-41D6-C3DBF649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16576"/>
              </p:ext>
            </p:extLst>
          </p:nvPr>
        </p:nvGraphicFramePr>
        <p:xfrm>
          <a:off x="838200" y="1934737"/>
          <a:ext cx="10515600" cy="4242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220032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75140576"/>
                    </a:ext>
                  </a:extLst>
                </a:gridCol>
              </a:tblGrid>
              <a:tr h="660304">
                <a:tc>
                  <a:txBody>
                    <a:bodyPr/>
                    <a:lstStyle/>
                    <a:p>
                      <a:r>
                        <a:rPr lang="en-US" sz="2400" dirty="0"/>
                        <a:t>ŽENE</a:t>
                      </a:r>
                      <a:endParaRPr lang="bs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MUŠKARCI</a:t>
                      </a:r>
                      <a:endParaRPr lang="bs-Latn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84569"/>
                  </a:ext>
                </a:extLst>
              </a:tr>
              <a:tr h="3581922">
                <a:tc>
                  <a:txBody>
                    <a:bodyPr/>
                    <a:lstStyle/>
                    <a:p>
                      <a:r>
                        <a:rPr lang="en-US" sz="2400" dirty="0" err="1"/>
                        <a:t>Kreativne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vještine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Čitanje</a:t>
                      </a:r>
                      <a:r>
                        <a:rPr lang="en-US" sz="2400" dirty="0"/>
                        <a:t> i </a:t>
                      </a:r>
                      <a:r>
                        <a:rPr lang="en-US" sz="2400" dirty="0" err="1"/>
                        <a:t>pisanje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Rad s </a:t>
                      </a:r>
                      <a:r>
                        <a:rPr lang="en-US" sz="2400" dirty="0" err="1"/>
                        <a:t>klijentima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učenicima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pacijentima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Komunikacijske</a:t>
                      </a:r>
                      <a:r>
                        <a:rPr lang="en-US" sz="2400" dirty="0"/>
                        <a:t> i </a:t>
                      </a:r>
                      <a:r>
                        <a:rPr lang="en-US" sz="2400" dirty="0" err="1"/>
                        <a:t>prezentacijske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vještine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Strani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jezici</a:t>
                      </a:r>
                      <a:r>
                        <a:rPr lang="en-US" sz="2400" dirty="0"/>
                        <a:t> </a:t>
                      </a:r>
                      <a:endParaRPr lang="bs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Rukovanje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mašinama</a:t>
                      </a:r>
                      <a:r>
                        <a:rPr lang="en-US" sz="2400" dirty="0"/>
                        <a:t> i </a:t>
                      </a:r>
                      <a:r>
                        <a:rPr lang="en-US" sz="2400" dirty="0" err="1"/>
                        <a:t>opremom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Sigurnost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Računarske</a:t>
                      </a:r>
                      <a:r>
                        <a:rPr lang="en-US" sz="2400" dirty="0"/>
                        <a:t> i </a:t>
                      </a:r>
                      <a:r>
                        <a:rPr lang="en-US" sz="2400" dirty="0" err="1"/>
                        <a:t>softverske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vještine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Projektni</a:t>
                      </a:r>
                      <a:r>
                        <a:rPr lang="en-US" sz="2400" dirty="0"/>
                        <a:t> i </a:t>
                      </a:r>
                      <a:r>
                        <a:rPr lang="en-US" sz="2400" dirty="0" err="1"/>
                        <a:t>organizacijski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menadžment</a:t>
                      </a:r>
                      <a:endParaRPr lang="bs-Latn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3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5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6274-3196-0FC2-C201-AAACE23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Dispariteti</a:t>
            </a:r>
            <a:r>
              <a:rPr lang="en-US" dirty="0"/>
              <a:t> u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 / </a:t>
            </a:r>
            <a:r>
              <a:rPr lang="en-US" dirty="0" err="1"/>
              <a:t>socioekonomsko</a:t>
            </a:r>
            <a:r>
              <a:rPr lang="en-US" dirty="0"/>
              <a:t> </a:t>
            </a:r>
            <a:r>
              <a:rPr lang="en-US" dirty="0" err="1"/>
              <a:t>prijeklo</a:t>
            </a:r>
            <a:r>
              <a:rPr lang="en-US" dirty="0"/>
              <a:t> </a:t>
            </a:r>
            <a:endParaRPr lang="bs-Latn-B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3078B-F23F-1297-F931-1EF8222F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16096"/>
              </p:ext>
            </p:extLst>
          </p:nvPr>
        </p:nvGraphicFramePr>
        <p:xfrm>
          <a:off x="1680736" y="1690688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05619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34076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NEPOVOLJNI SD STATUS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POVOLJNIJI SD STATUS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1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Rukovanje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mašinama</a:t>
                      </a:r>
                      <a:r>
                        <a:rPr lang="en-US" sz="1800" dirty="0"/>
                        <a:t> i </a:t>
                      </a:r>
                      <a:r>
                        <a:rPr lang="en-US" sz="1800" dirty="0" err="1"/>
                        <a:t>opremom</a:t>
                      </a:r>
                      <a:endParaRPr lang="en-US" sz="1800" dirty="0"/>
                    </a:p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Projektni</a:t>
                      </a:r>
                      <a:r>
                        <a:rPr lang="en-US" sz="1800" dirty="0"/>
                        <a:t> i </a:t>
                      </a:r>
                      <a:r>
                        <a:rPr lang="en-US" sz="1800" dirty="0" err="1"/>
                        <a:t>organizacijski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menadžment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Strani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jezici</a:t>
                      </a:r>
                      <a:endParaRPr lang="bs-Latn-BA" sz="1800" dirty="0"/>
                    </a:p>
                    <a:p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1969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7FF399-CE62-2A83-3B8C-493CDD1D2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65308"/>
              </p:ext>
            </p:extLst>
          </p:nvPr>
        </p:nvGraphicFramePr>
        <p:xfrm>
          <a:off x="1680736" y="3340203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21507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71614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NIŽE OBRAZOVANJE ILI NIŽI STATUS ZANIMANJA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TERCIJARNO OBRAZOVANJE ILI ZANIMANJE VIŠEG STATUSA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8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Rukovanje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mašinama</a:t>
                      </a:r>
                      <a:r>
                        <a:rPr lang="en-US" sz="1800" dirty="0"/>
                        <a:t> i </a:t>
                      </a:r>
                      <a:r>
                        <a:rPr lang="en-US" sz="1800" dirty="0" err="1"/>
                        <a:t>opremom</a:t>
                      </a:r>
                      <a:endParaRPr lang="en-US" sz="1800" dirty="0"/>
                    </a:p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Projektni</a:t>
                      </a:r>
                      <a:r>
                        <a:rPr lang="en-US" sz="1800" dirty="0"/>
                        <a:t> i </a:t>
                      </a:r>
                      <a:r>
                        <a:rPr lang="en-US" sz="1800" dirty="0" err="1"/>
                        <a:t>organizacijski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menadžment</a:t>
                      </a:r>
                      <a:endParaRPr lang="en-US" sz="1800" dirty="0"/>
                    </a:p>
                    <a:p>
                      <a:r>
                        <a:rPr lang="en-US" dirty="0" err="1"/>
                        <a:t>Timske</a:t>
                      </a:r>
                      <a:r>
                        <a:rPr lang="en-US" dirty="0"/>
                        <a:t> i </a:t>
                      </a:r>
                      <a:r>
                        <a:rPr lang="en-US" dirty="0" err="1"/>
                        <a:t>liderske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vještine</a:t>
                      </a:r>
                      <a:endParaRPr lang="en-US" dirty="0"/>
                    </a:p>
                    <a:p>
                      <a:r>
                        <a:rPr lang="en-US" dirty="0" err="1"/>
                        <a:t>Komunikacijske</a:t>
                      </a:r>
                      <a:r>
                        <a:rPr lang="en-US" dirty="0"/>
                        <a:t> i </a:t>
                      </a:r>
                      <a:r>
                        <a:rPr lang="en-US" dirty="0" err="1"/>
                        <a:t>prezentacijske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vještine</a:t>
                      </a:r>
                      <a:endParaRPr lang="en-US" dirty="0"/>
                    </a:p>
                    <a:p>
                      <a:r>
                        <a:rPr lang="en-US" dirty="0" err="1"/>
                        <a:t>Čitanje</a:t>
                      </a:r>
                      <a:r>
                        <a:rPr lang="en-US" dirty="0"/>
                        <a:t> i </a:t>
                      </a:r>
                      <a:r>
                        <a:rPr lang="en-US" dirty="0" err="1"/>
                        <a:t>pisanje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Sport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 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41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3888">
            <a:extLst>
              <a:ext uri="{FF2B5EF4-FFF2-40B4-BE49-F238E27FC236}">
                <a16:creationId xmlns:a16="http://schemas.microsoft.com/office/drawing/2014/main" id="{537BCE44-5A09-264D-98AE-00199810900B}"/>
              </a:ext>
            </a:extLst>
          </p:cNvPr>
          <p:cNvSpPr/>
          <p:nvPr/>
        </p:nvSpPr>
        <p:spPr>
          <a:xfrm>
            <a:off x="7958781" y="3354302"/>
            <a:ext cx="2326051" cy="320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22" extrusionOk="0">
                <a:moveTo>
                  <a:pt x="0" y="19122"/>
                </a:moveTo>
                <a:cubicBezTo>
                  <a:pt x="3775" y="4122"/>
                  <a:pt x="8595" y="-2478"/>
                  <a:pt x="13353" y="839"/>
                </a:cubicBezTo>
                <a:cubicBezTo>
                  <a:pt x="16356" y="2932"/>
                  <a:pt x="19199" y="8950"/>
                  <a:pt x="21600" y="18297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52" name="Shape 63889">
            <a:extLst>
              <a:ext uri="{FF2B5EF4-FFF2-40B4-BE49-F238E27FC236}">
                <a16:creationId xmlns:a16="http://schemas.microsoft.com/office/drawing/2014/main" id="{E12E3939-D4AC-074D-BEB3-FE3DC8295B6E}"/>
              </a:ext>
            </a:extLst>
          </p:cNvPr>
          <p:cNvSpPr/>
          <p:nvPr/>
        </p:nvSpPr>
        <p:spPr>
          <a:xfrm>
            <a:off x="7586193" y="2671258"/>
            <a:ext cx="345946" cy="1076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6" h="21600" extrusionOk="0">
                <a:moveTo>
                  <a:pt x="1126" y="21600"/>
                </a:moveTo>
                <a:cubicBezTo>
                  <a:pt x="-1104" y="17330"/>
                  <a:pt x="0" y="12958"/>
                  <a:pt x="4254" y="8903"/>
                </a:cubicBezTo>
                <a:cubicBezTo>
                  <a:pt x="7742" y="5578"/>
                  <a:pt x="13279" y="2544"/>
                  <a:pt x="20496" y="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Shape 63890">
            <a:extLst>
              <a:ext uri="{FF2B5EF4-FFF2-40B4-BE49-F238E27FC236}">
                <a16:creationId xmlns:a16="http://schemas.microsoft.com/office/drawing/2014/main" id="{468FBD49-7A2E-564E-A915-EB682006EB7A}"/>
              </a:ext>
            </a:extLst>
          </p:cNvPr>
          <p:cNvSpPr/>
          <p:nvPr/>
        </p:nvSpPr>
        <p:spPr>
          <a:xfrm>
            <a:off x="7775371" y="2699698"/>
            <a:ext cx="1810214" cy="973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20" extrusionOk="0">
                <a:moveTo>
                  <a:pt x="0" y="20820"/>
                </a:moveTo>
                <a:cubicBezTo>
                  <a:pt x="1039" y="15184"/>
                  <a:pt x="3294" y="10155"/>
                  <a:pt x="6447" y="6444"/>
                </a:cubicBezTo>
                <a:cubicBezTo>
                  <a:pt x="10674" y="1467"/>
                  <a:pt x="16164" y="-780"/>
                  <a:pt x="21600" y="241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Shape 63891">
            <a:extLst>
              <a:ext uri="{FF2B5EF4-FFF2-40B4-BE49-F238E27FC236}">
                <a16:creationId xmlns:a16="http://schemas.microsoft.com/office/drawing/2014/main" id="{ABF6774E-0F23-1741-959B-3D4445DB4F74}"/>
              </a:ext>
            </a:extLst>
          </p:cNvPr>
          <p:cNvSpPr/>
          <p:nvPr/>
        </p:nvSpPr>
        <p:spPr>
          <a:xfrm>
            <a:off x="8553462" y="3695409"/>
            <a:ext cx="1210908" cy="148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170" extrusionOk="0">
                <a:moveTo>
                  <a:pt x="0" y="268"/>
                </a:moveTo>
                <a:cubicBezTo>
                  <a:pt x="3992" y="-430"/>
                  <a:pt x="8131" y="251"/>
                  <a:pt x="11535" y="2149"/>
                </a:cubicBezTo>
                <a:cubicBezTo>
                  <a:pt x="13839" y="3433"/>
                  <a:pt x="15698" y="5223"/>
                  <a:pt x="17180" y="7232"/>
                </a:cubicBezTo>
                <a:cubicBezTo>
                  <a:pt x="20234" y="11372"/>
                  <a:pt x="21600" y="16276"/>
                  <a:pt x="21051" y="2117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grpSp>
        <p:nvGrpSpPr>
          <p:cNvPr id="27" name="Group 63895">
            <a:extLst>
              <a:ext uri="{FF2B5EF4-FFF2-40B4-BE49-F238E27FC236}">
                <a16:creationId xmlns:a16="http://schemas.microsoft.com/office/drawing/2014/main" id="{E6A28B4B-06B2-4D4D-900C-6C38B130DA86}"/>
              </a:ext>
            </a:extLst>
          </p:cNvPr>
          <p:cNvGrpSpPr/>
          <p:nvPr/>
        </p:nvGrpSpPr>
        <p:grpSpPr>
          <a:xfrm>
            <a:off x="6659168" y="3456195"/>
            <a:ext cx="2054951" cy="1586618"/>
            <a:chOff x="0" y="0"/>
            <a:chExt cx="2540000" cy="1961122"/>
          </a:xfrm>
        </p:grpSpPr>
        <p:sp>
          <p:nvSpPr>
            <p:cNvPr id="49" name="Shape 63893">
              <a:extLst>
                <a:ext uri="{FF2B5EF4-FFF2-40B4-BE49-F238E27FC236}">
                  <a16:creationId xmlns:a16="http://schemas.microsoft.com/office/drawing/2014/main" id="{AF07538E-50EA-6D42-ADAB-DBE7E8FB459D}"/>
                </a:ext>
              </a:extLst>
            </p:cNvPr>
            <p:cNvSpPr/>
            <p:nvPr/>
          </p:nvSpPr>
          <p:spPr>
            <a:xfrm>
              <a:off x="185455" y="0"/>
              <a:ext cx="2169090" cy="36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21586" y="21600"/>
                  </a:moveTo>
                  <a:lnTo>
                    <a:pt x="21586" y="17622"/>
                  </a:lnTo>
                  <a:cubicBezTo>
                    <a:pt x="21586" y="15553"/>
                    <a:pt x="21300" y="13860"/>
                    <a:pt x="20950" y="13860"/>
                  </a:cubicBezTo>
                  <a:lnTo>
                    <a:pt x="9943" y="13860"/>
                  </a:lnTo>
                  <a:cubicBezTo>
                    <a:pt x="9594" y="13860"/>
                    <a:pt x="9151" y="12442"/>
                    <a:pt x="8960" y="10709"/>
                  </a:cubicBezTo>
                  <a:lnTo>
                    <a:pt x="8126" y="3150"/>
                  </a:lnTo>
                  <a:cubicBezTo>
                    <a:pt x="7935" y="1418"/>
                    <a:pt x="7493" y="0"/>
                    <a:pt x="7143" y="0"/>
                  </a:cubicBezTo>
                  <a:lnTo>
                    <a:pt x="609" y="0"/>
                  </a:lnTo>
                  <a:cubicBezTo>
                    <a:pt x="260" y="0"/>
                    <a:pt x="-14" y="1692"/>
                    <a:pt x="1" y="3759"/>
                  </a:cubicBezTo>
                  <a:lnTo>
                    <a:pt x="128" y="21600"/>
                  </a:lnTo>
                  <a:cubicBezTo>
                    <a:pt x="128" y="21600"/>
                    <a:pt x="21586" y="21600"/>
                    <a:pt x="21586" y="216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0" name="Shape 63894">
              <a:extLst>
                <a:ext uri="{FF2B5EF4-FFF2-40B4-BE49-F238E27FC236}">
                  <a16:creationId xmlns:a16="http://schemas.microsoft.com/office/drawing/2014/main" id="{619BC360-EBE5-2945-8C68-A2F166717672}"/>
                </a:ext>
              </a:extLst>
            </p:cNvPr>
            <p:cNvSpPr/>
            <p:nvPr/>
          </p:nvSpPr>
          <p:spPr>
            <a:xfrm>
              <a:off x="-1" y="353633"/>
              <a:ext cx="2540001" cy="160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041" y="20748"/>
                  </a:moveTo>
                  <a:cubicBezTo>
                    <a:pt x="20006" y="21217"/>
                    <a:pt x="19733" y="21600"/>
                    <a:pt x="19435" y="21600"/>
                  </a:cubicBezTo>
                  <a:lnTo>
                    <a:pt x="1921" y="21600"/>
                  </a:lnTo>
                  <a:cubicBezTo>
                    <a:pt x="1623" y="21600"/>
                    <a:pt x="1354" y="21216"/>
                    <a:pt x="1323" y="20747"/>
                  </a:cubicBezTo>
                  <a:lnTo>
                    <a:pt x="3" y="853"/>
                  </a:lnTo>
                  <a:cubicBezTo>
                    <a:pt x="-28" y="384"/>
                    <a:pt x="190" y="0"/>
                    <a:pt x="488" y="0"/>
                  </a:cubicBezTo>
                  <a:lnTo>
                    <a:pt x="21059" y="0"/>
                  </a:lnTo>
                  <a:cubicBezTo>
                    <a:pt x="21357" y="0"/>
                    <a:pt x="21572" y="383"/>
                    <a:pt x="21537" y="852"/>
                  </a:cubicBezTo>
                  <a:cubicBezTo>
                    <a:pt x="21537" y="852"/>
                    <a:pt x="20041" y="20748"/>
                    <a:pt x="20041" y="20748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45" name="Group 63898">
            <a:extLst>
              <a:ext uri="{FF2B5EF4-FFF2-40B4-BE49-F238E27FC236}">
                <a16:creationId xmlns:a16="http://schemas.microsoft.com/office/drawing/2014/main" id="{FAF84446-A501-7A47-8DF5-3BCD51EA3BED}"/>
              </a:ext>
            </a:extLst>
          </p:cNvPr>
          <p:cNvGrpSpPr/>
          <p:nvPr/>
        </p:nvGrpSpPr>
        <p:grpSpPr>
          <a:xfrm>
            <a:off x="7943511" y="1330946"/>
            <a:ext cx="1027479" cy="1280515"/>
            <a:chOff x="0" y="0"/>
            <a:chExt cx="1270000" cy="1582765"/>
          </a:xfrm>
        </p:grpSpPr>
        <p:sp>
          <p:nvSpPr>
            <p:cNvPr id="47" name="Shape 63896">
              <a:extLst>
                <a:ext uri="{FF2B5EF4-FFF2-40B4-BE49-F238E27FC236}">
                  <a16:creationId xmlns:a16="http://schemas.microsoft.com/office/drawing/2014/main" id="{AE92ABF2-1DE1-B244-9C6B-C450F499EE7D}"/>
                </a:ext>
              </a:extLst>
            </p:cNvPr>
            <p:cNvSpPr/>
            <p:nvPr/>
          </p:nvSpPr>
          <p:spPr>
            <a:xfrm>
              <a:off x="0" y="0"/>
              <a:ext cx="1270000" cy="158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8" name="Shape 63897">
              <a:extLst>
                <a:ext uri="{FF2B5EF4-FFF2-40B4-BE49-F238E27FC236}">
                  <a16:creationId xmlns:a16="http://schemas.microsoft.com/office/drawing/2014/main" id="{39F727E2-6A70-C245-A659-5E8C11F3D399}"/>
                </a:ext>
              </a:extLst>
            </p:cNvPr>
            <p:cNvSpPr/>
            <p:nvPr/>
          </p:nvSpPr>
          <p:spPr>
            <a:xfrm>
              <a:off x="795653" y="0"/>
              <a:ext cx="474348" cy="47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41" name="Group 63903">
            <a:extLst>
              <a:ext uri="{FF2B5EF4-FFF2-40B4-BE49-F238E27FC236}">
                <a16:creationId xmlns:a16="http://schemas.microsoft.com/office/drawing/2014/main" id="{E830FBD6-D8AC-3648-9DB2-4243DC4BB31C}"/>
              </a:ext>
            </a:extLst>
          </p:cNvPr>
          <p:cNvGrpSpPr/>
          <p:nvPr/>
        </p:nvGrpSpPr>
        <p:grpSpPr>
          <a:xfrm>
            <a:off x="9568382" y="2013201"/>
            <a:ext cx="1027478" cy="1280515"/>
            <a:chOff x="0" y="0"/>
            <a:chExt cx="1270000" cy="1582765"/>
          </a:xfrm>
        </p:grpSpPr>
        <p:sp>
          <p:nvSpPr>
            <p:cNvPr id="43" name="Shape 63901">
              <a:extLst>
                <a:ext uri="{FF2B5EF4-FFF2-40B4-BE49-F238E27FC236}">
                  <a16:creationId xmlns:a16="http://schemas.microsoft.com/office/drawing/2014/main" id="{A8C8A0ED-C3ED-BC46-8FAC-B506AC9093B1}"/>
                </a:ext>
              </a:extLst>
            </p:cNvPr>
            <p:cNvSpPr/>
            <p:nvPr/>
          </p:nvSpPr>
          <p:spPr>
            <a:xfrm>
              <a:off x="0" y="0"/>
              <a:ext cx="1270000" cy="158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4" name="Shape 63902">
              <a:extLst>
                <a:ext uri="{FF2B5EF4-FFF2-40B4-BE49-F238E27FC236}">
                  <a16:creationId xmlns:a16="http://schemas.microsoft.com/office/drawing/2014/main" id="{FD7918B3-069B-A848-AA49-D47798CA5400}"/>
                </a:ext>
              </a:extLst>
            </p:cNvPr>
            <p:cNvSpPr/>
            <p:nvPr/>
          </p:nvSpPr>
          <p:spPr>
            <a:xfrm>
              <a:off x="795653" y="0"/>
              <a:ext cx="474348" cy="47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37" name="Group 63908">
            <a:extLst>
              <a:ext uri="{FF2B5EF4-FFF2-40B4-BE49-F238E27FC236}">
                <a16:creationId xmlns:a16="http://schemas.microsoft.com/office/drawing/2014/main" id="{6C5368E1-45B6-7148-8CC0-B6BA7723DE5C}"/>
              </a:ext>
            </a:extLst>
          </p:cNvPr>
          <p:cNvGrpSpPr/>
          <p:nvPr/>
        </p:nvGrpSpPr>
        <p:grpSpPr>
          <a:xfrm>
            <a:off x="10284832" y="3596941"/>
            <a:ext cx="1027479" cy="1280516"/>
            <a:chOff x="0" y="0"/>
            <a:chExt cx="1270000" cy="1582765"/>
          </a:xfrm>
        </p:grpSpPr>
        <p:sp>
          <p:nvSpPr>
            <p:cNvPr id="39" name="Shape 63906">
              <a:extLst>
                <a:ext uri="{FF2B5EF4-FFF2-40B4-BE49-F238E27FC236}">
                  <a16:creationId xmlns:a16="http://schemas.microsoft.com/office/drawing/2014/main" id="{33BD7DE0-5ED5-8A4B-B0CD-1C20C7365123}"/>
                </a:ext>
              </a:extLst>
            </p:cNvPr>
            <p:cNvSpPr/>
            <p:nvPr/>
          </p:nvSpPr>
          <p:spPr>
            <a:xfrm>
              <a:off x="0" y="0"/>
              <a:ext cx="1270000" cy="158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0" name="Shape 63907">
              <a:extLst>
                <a:ext uri="{FF2B5EF4-FFF2-40B4-BE49-F238E27FC236}">
                  <a16:creationId xmlns:a16="http://schemas.microsoft.com/office/drawing/2014/main" id="{21D9CC0E-F65D-514C-B4F3-EB393B73FBA1}"/>
                </a:ext>
              </a:extLst>
            </p:cNvPr>
            <p:cNvSpPr/>
            <p:nvPr/>
          </p:nvSpPr>
          <p:spPr>
            <a:xfrm>
              <a:off x="795653" y="0"/>
              <a:ext cx="474348" cy="47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33" name="Group 63913">
            <a:extLst>
              <a:ext uri="{FF2B5EF4-FFF2-40B4-BE49-F238E27FC236}">
                <a16:creationId xmlns:a16="http://schemas.microsoft.com/office/drawing/2014/main" id="{A5B9ED38-8D8B-F54D-9CD7-8799C5279D16}"/>
              </a:ext>
            </a:extLst>
          </p:cNvPr>
          <p:cNvGrpSpPr/>
          <p:nvPr/>
        </p:nvGrpSpPr>
        <p:grpSpPr>
          <a:xfrm>
            <a:off x="9279111" y="5180682"/>
            <a:ext cx="1027478" cy="1280516"/>
            <a:chOff x="0" y="0"/>
            <a:chExt cx="1270000" cy="1582765"/>
          </a:xfrm>
        </p:grpSpPr>
        <p:sp>
          <p:nvSpPr>
            <p:cNvPr id="35" name="Shape 63911">
              <a:extLst>
                <a:ext uri="{FF2B5EF4-FFF2-40B4-BE49-F238E27FC236}">
                  <a16:creationId xmlns:a16="http://schemas.microsoft.com/office/drawing/2014/main" id="{72F1C383-F2F5-3D42-8DB5-166958CAF4A1}"/>
                </a:ext>
              </a:extLst>
            </p:cNvPr>
            <p:cNvSpPr/>
            <p:nvPr/>
          </p:nvSpPr>
          <p:spPr>
            <a:xfrm>
              <a:off x="0" y="0"/>
              <a:ext cx="1270000" cy="158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2923" y="1"/>
                  </a:moveTo>
                  <a:cubicBezTo>
                    <a:pt x="2503" y="1"/>
                    <a:pt x="2191" y="-3"/>
                    <a:pt x="1924" y="11"/>
                  </a:cubicBezTo>
                  <a:cubicBezTo>
                    <a:pt x="1656" y="26"/>
                    <a:pt x="1433" y="57"/>
                    <a:pt x="1208" y="114"/>
                  </a:cubicBezTo>
                  <a:cubicBezTo>
                    <a:pt x="960" y="187"/>
                    <a:pt x="744" y="298"/>
                    <a:pt x="560" y="445"/>
                  </a:cubicBezTo>
                  <a:cubicBezTo>
                    <a:pt x="374" y="593"/>
                    <a:pt x="231" y="772"/>
                    <a:pt x="142" y="970"/>
                  </a:cubicBezTo>
                  <a:cubicBezTo>
                    <a:pt x="70" y="1152"/>
                    <a:pt x="38" y="1330"/>
                    <a:pt x="20" y="1544"/>
                  </a:cubicBezTo>
                  <a:cubicBezTo>
                    <a:pt x="2" y="1758"/>
                    <a:pt x="0" y="2009"/>
                    <a:pt x="0" y="2345"/>
                  </a:cubicBezTo>
                  <a:lnTo>
                    <a:pt x="0" y="19236"/>
                  </a:lnTo>
                  <a:cubicBezTo>
                    <a:pt x="0" y="19578"/>
                    <a:pt x="2" y="19832"/>
                    <a:pt x="20" y="20048"/>
                  </a:cubicBezTo>
                  <a:cubicBezTo>
                    <a:pt x="38" y="20265"/>
                    <a:pt x="70" y="20441"/>
                    <a:pt x="142" y="20622"/>
                  </a:cubicBezTo>
                  <a:cubicBezTo>
                    <a:pt x="232" y="20819"/>
                    <a:pt x="375" y="20999"/>
                    <a:pt x="560" y="21148"/>
                  </a:cubicBezTo>
                  <a:cubicBezTo>
                    <a:pt x="744" y="21295"/>
                    <a:pt x="961" y="21411"/>
                    <a:pt x="1208" y="21483"/>
                  </a:cubicBezTo>
                  <a:cubicBezTo>
                    <a:pt x="1435" y="21541"/>
                    <a:pt x="1657" y="21566"/>
                    <a:pt x="1924" y="21581"/>
                  </a:cubicBezTo>
                  <a:cubicBezTo>
                    <a:pt x="2191" y="21595"/>
                    <a:pt x="2503" y="21597"/>
                    <a:pt x="2923" y="21597"/>
                  </a:cubicBezTo>
                  <a:lnTo>
                    <a:pt x="18657" y="21597"/>
                  </a:lnTo>
                  <a:cubicBezTo>
                    <a:pt x="19083" y="21597"/>
                    <a:pt x="19407" y="21595"/>
                    <a:pt x="19676" y="21581"/>
                  </a:cubicBezTo>
                  <a:cubicBezTo>
                    <a:pt x="19946" y="21566"/>
                    <a:pt x="20165" y="21541"/>
                    <a:pt x="20392" y="21483"/>
                  </a:cubicBezTo>
                  <a:cubicBezTo>
                    <a:pt x="20640" y="21411"/>
                    <a:pt x="20856" y="21295"/>
                    <a:pt x="21040" y="21148"/>
                  </a:cubicBezTo>
                  <a:cubicBezTo>
                    <a:pt x="21225" y="20999"/>
                    <a:pt x="21368" y="20819"/>
                    <a:pt x="21458" y="20622"/>
                  </a:cubicBezTo>
                  <a:cubicBezTo>
                    <a:pt x="21530" y="20441"/>
                    <a:pt x="21562" y="20264"/>
                    <a:pt x="21580" y="20048"/>
                  </a:cubicBezTo>
                  <a:cubicBezTo>
                    <a:pt x="21598" y="19832"/>
                    <a:pt x="21600" y="19578"/>
                    <a:pt x="21600" y="19241"/>
                  </a:cubicBezTo>
                  <a:lnTo>
                    <a:pt x="21600" y="6434"/>
                  </a:lnTo>
                  <a:lnTo>
                    <a:pt x="13574" y="1"/>
                  </a:lnTo>
                  <a:lnTo>
                    <a:pt x="2943" y="1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Shape 63912">
              <a:extLst>
                <a:ext uri="{FF2B5EF4-FFF2-40B4-BE49-F238E27FC236}">
                  <a16:creationId xmlns:a16="http://schemas.microsoft.com/office/drawing/2014/main" id="{4EE70ADE-39DC-3348-BC75-A24AE1297CDA}"/>
                </a:ext>
              </a:extLst>
            </p:cNvPr>
            <p:cNvSpPr/>
            <p:nvPr/>
          </p:nvSpPr>
          <p:spPr>
            <a:xfrm>
              <a:off x="795653" y="0"/>
              <a:ext cx="474348" cy="47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8"/>
                  </a:moveTo>
                  <a:lnTo>
                    <a:pt x="112" y="0"/>
                  </a:lnTo>
                  <a:lnTo>
                    <a:pt x="0" y="13709"/>
                  </a:lnTo>
                  <a:cubicBezTo>
                    <a:pt x="0" y="14852"/>
                    <a:pt x="0" y="15710"/>
                    <a:pt x="48" y="16433"/>
                  </a:cubicBezTo>
                  <a:cubicBezTo>
                    <a:pt x="95" y="17156"/>
                    <a:pt x="191" y="17746"/>
                    <a:pt x="383" y="18353"/>
                  </a:cubicBezTo>
                  <a:cubicBezTo>
                    <a:pt x="624" y="19018"/>
                    <a:pt x="1002" y="19607"/>
                    <a:pt x="1495" y="20102"/>
                  </a:cubicBezTo>
                  <a:cubicBezTo>
                    <a:pt x="1989" y="20596"/>
                    <a:pt x="2577" y="20974"/>
                    <a:pt x="3241" y="21216"/>
                  </a:cubicBezTo>
                  <a:cubicBezTo>
                    <a:pt x="3847" y="21409"/>
                    <a:pt x="4432" y="21505"/>
                    <a:pt x="5147" y="21552"/>
                  </a:cubicBezTo>
                  <a:cubicBezTo>
                    <a:pt x="5862" y="21600"/>
                    <a:pt x="6707" y="21600"/>
                    <a:pt x="7831" y="21600"/>
                  </a:cubicBezTo>
                  <a:lnTo>
                    <a:pt x="21600" y="2150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23" name="Shape 63921">
            <a:extLst>
              <a:ext uri="{FF2B5EF4-FFF2-40B4-BE49-F238E27FC236}">
                <a16:creationId xmlns:a16="http://schemas.microsoft.com/office/drawing/2014/main" id="{B9A980B4-290C-4840-B4DE-002F1B8EBB85}"/>
              </a:ext>
            </a:extLst>
          </p:cNvPr>
          <p:cNvSpPr/>
          <p:nvPr/>
        </p:nvSpPr>
        <p:spPr>
          <a:xfrm>
            <a:off x="820187" y="4331845"/>
            <a:ext cx="285145" cy="285146"/>
          </a:xfrm>
          <a:prstGeom prst="diamond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Shape 63926">
            <a:extLst>
              <a:ext uri="{FF2B5EF4-FFF2-40B4-BE49-F238E27FC236}">
                <a16:creationId xmlns:a16="http://schemas.microsoft.com/office/drawing/2014/main" id="{BB4B831F-3920-BE43-A3C6-FC58583EEFD9}"/>
              </a:ext>
            </a:extLst>
          </p:cNvPr>
          <p:cNvSpPr/>
          <p:nvPr/>
        </p:nvSpPr>
        <p:spPr>
          <a:xfrm>
            <a:off x="820187" y="1590104"/>
            <a:ext cx="285145" cy="285145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Shape 63931">
            <a:extLst>
              <a:ext uri="{FF2B5EF4-FFF2-40B4-BE49-F238E27FC236}">
                <a16:creationId xmlns:a16="http://schemas.microsoft.com/office/drawing/2014/main" id="{304FA028-13B5-AB4B-ABAE-48FC7096078F}"/>
              </a:ext>
            </a:extLst>
          </p:cNvPr>
          <p:cNvSpPr/>
          <p:nvPr/>
        </p:nvSpPr>
        <p:spPr>
          <a:xfrm>
            <a:off x="820187" y="2960975"/>
            <a:ext cx="285145" cy="285145"/>
          </a:xfrm>
          <a:prstGeom prst="diamond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Shape 63936">
            <a:extLst>
              <a:ext uri="{FF2B5EF4-FFF2-40B4-BE49-F238E27FC236}">
                <a16:creationId xmlns:a16="http://schemas.microsoft.com/office/drawing/2014/main" id="{679C2E15-C79A-294D-BF38-DD1FF0AD15A7}"/>
              </a:ext>
            </a:extLst>
          </p:cNvPr>
          <p:cNvSpPr/>
          <p:nvPr/>
        </p:nvSpPr>
        <p:spPr>
          <a:xfrm>
            <a:off x="820187" y="5702717"/>
            <a:ext cx="285145" cy="285145"/>
          </a:xfrm>
          <a:prstGeom prst="diamond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C6F4F2-69D7-034D-BEA1-ADD91D04ED69}"/>
              </a:ext>
            </a:extLst>
          </p:cNvPr>
          <p:cNvSpPr txBox="1"/>
          <p:nvPr/>
        </p:nvSpPr>
        <p:spPr>
          <a:xfrm>
            <a:off x="4042085" y="306186"/>
            <a:ext cx="41078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1C2835"/>
                </a:solidFill>
                <a:latin typeface="Aptos" panose="020B0004020202020204" pitchFamily="34" charset="0"/>
                <a:cs typeface="Poppins" pitchFamily="2" charset="77"/>
              </a:rPr>
              <a:t>KURIKULARNI RAZVOJ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2EA9A3-9432-C54E-BF9A-E17BB26D12E9}"/>
              </a:ext>
            </a:extLst>
          </p:cNvPr>
          <p:cNvSpPr txBox="1"/>
          <p:nvPr/>
        </p:nvSpPr>
        <p:spPr>
          <a:xfrm>
            <a:off x="3426209" y="787593"/>
            <a:ext cx="5339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spc="150" dirty="0">
                <a:solidFill>
                  <a:schemeClr val="tx2"/>
                </a:solidFill>
                <a:latin typeface="Aptos" panose="020B0004020202020204" pitchFamily="34" charset="0"/>
                <a:cs typeface="Poppins Light" pitchFamily="2" charset="77"/>
              </a:rPr>
              <a:t>MEHANIZAM RAZVOJA VJEŠTINA ZA 21. STOLJEĆE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BE1925-0051-5644-BF61-0DD0636D5410}"/>
              </a:ext>
            </a:extLst>
          </p:cNvPr>
          <p:cNvSpPr txBox="1"/>
          <p:nvPr/>
        </p:nvSpPr>
        <p:spPr>
          <a:xfrm>
            <a:off x="1301939" y="1419584"/>
            <a:ext cx="42625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KONTINUIRAN I ADAPTIVAN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37A5283-53E8-DF46-B934-88EFD35B0252}"/>
              </a:ext>
            </a:extLst>
          </p:cNvPr>
          <p:cNvSpPr txBox="1">
            <a:spLocks/>
          </p:cNvSpPr>
          <p:nvPr/>
        </p:nvSpPr>
        <p:spPr>
          <a:xfrm>
            <a:off x="1304060" y="1752760"/>
            <a:ext cx="5765813" cy="2769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600" dirty="0">
                <a:latin typeface="Aptos" panose="020B0004020202020204" pitchFamily="34" charset="0"/>
              </a:rPr>
              <a:t>R</a:t>
            </a:r>
            <a:r>
              <a:rPr lang="bs-Latn-BA" sz="1600" dirty="0" err="1">
                <a:latin typeface="Aptos" panose="020B0004020202020204" pitchFamily="34" charset="0"/>
              </a:rPr>
              <a:t>eaguje</a:t>
            </a:r>
            <a:r>
              <a:rPr lang="bs-Latn-BA" sz="1600" dirty="0">
                <a:latin typeface="Aptos" panose="020B0004020202020204" pitchFamily="34" charset="0"/>
              </a:rPr>
              <a:t> na promjene u vještinama, radu i učenju kroz život</a:t>
            </a:r>
            <a:endParaRPr lang="en-US" sz="1600" dirty="0">
              <a:solidFill>
                <a:srgbClr val="B3B3B3"/>
              </a:solidFill>
              <a:latin typeface="Aptos" panose="020B0004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5B2BDD-F5BA-8045-A118-5825978548D9}"/>
              </a:ext>
            </a:extLst>
          </p:cNvPr>
          <p:cNvSpPr txBox="1"/>
          <p:nvPr/>
        </p:nvSpPr>
        <p:spPr>
          <a:xfrm>
            <a:off x="1283594" y="2903492"/>
            <a:ext cx="314901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FLEKSIBILNI PUTEVI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7B2F33-6883-6044-87D8-F3ADA764C354}"/>
              </a:ext>
            </a:extLst>
          </p:cNvPr>
          <p:cNvSpPr txBox="1"/>
          <p:nvPr/>
        </p:nvSpPr>
        <p:spPr>
          <a:xfrm>
            <a:off x="1301940" y="4274363"/>
            <a:ext cx="31992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RAZLIČITE ULAZNE TAČKE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24227-5415-D044-B94A-53E926352C8C}"/>
              </a:ext>
            </a:extLst>
          </p:cNvPr>
          <p:cNvSpPr txBox="1"/>
          <p:nvPr/>
        </p:nvSpPr>
        <p:spPr>
          <a:xfrm>
            <a:off x="1301940" y="5500266"/>
            <a:ext cx="223131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RAZLIČITI OBLICI 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B53296FC-68C2-6B42-8E65-391F5BC024DD}"/>
              </a:ext>
            </a:extLst>
          </p:cNvPr>
          <p:cNvSpPr txBox="1">
            <a:spLocks/>
          </p:cNvSpPr>
          <p:nvPr/>
        </p:nvSpPr>
        <p:spPr>
          <a:xfrm>
            <a:off x="1304060" y="5864220"/>
            <a:ext cx="7031477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</a:rPr>
              <a:t>Mikrokvalifikacije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prepoznavanje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ranijeg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učenja</a:t>
            </a:r>
            <a:r>
              <a:rPr lang="en-US" sz="1600" dirty="0">
                <a:latin typeface="Aptos" panose="020B0004020202020204" pitchFamily="34" charset="0"/>
              </a:rPr>
              <a:t> i </a:t>
            </a:r>
            <a:r>
              <a:rPr lang="en-US" sz="1600" dirty="0" err="1">
                <a:latin typeface="Aptos" panose="020B0004020202020204" pitchFamily="34" charset="0"/>
              </a:rPr>
              <a:t>iskustva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prepoznavanje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neformalnog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učenja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kratki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ciklusi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dualno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obrazovanje</a:t>
            </a:r>
            <a:r>
              <a:rPr lang="en-US" sz="1600" dirty="0">
                <a:latin typeface="Aptos" panose="020B0004020202020204" pitchFamily="34" charset="0"/>
              </a:rPr>
              <a:t>,...</a:t>
            </a:r>
            <a:endParaRPr lang="en-US" sz="1600" dirty="0">
              <a:solidFill>
                <a:srgbClr val="B3B3B3"/>
              </a:solidFill>
              <a:latin typeface="Aptos" panose="020B0004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Freeform 756">
            <a:extLst>
              <a:ext uri="{FF2B5EF4-FFF2-40B4-BE49-F238E27FC236}">
                <a16:creationId xmlns:a16="http://schemas.microsoft.com/office/drawing/2014/main" id="{0172FCAA-2F6A-3F44-BDB4-7FE1A94C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652" y="2428990"/>
            <a:ext cx="448936" cy="448937"/>
          </a:xfrm>
          <a:custGeom>
            <a:avLst/>
            <a:gdLst>
              <a:gd name="T0" fmla="*/ 9383 w 306026"/>
              <a:gd name="T1" fmla="*/ 282598 h 305668"/>
              <a:gd name="T2" fmla="*/ 27066 w 306026"/>
              <a:gd name="T3" fmla="*/ 250157 h 305668"/>
              <a:gd name="T4" fmla="*/ 90942 w 306026"/>
              <a:gd name="T5" fmla="*/ 269261 h 305668"/>
              <a:gd name="T6" fmla="*/ 27066 w 306026"/>
              <a:gd name="T7" fmla="*/ 296656 h 305668"/>
              <a:gd name="T8" fmla="*/ 119451 w 306026"/>
              <a:gd name="T9" fmla="*/ 282598 h 305668"/>
              <a:gd name="T10" fmla="*/ 276073 w 306026"/>
              <a:gd name="T11" fmla="*/ 273227 h 305668"/>
              <a:gd name="T12" fmla="*/ 144352 w 306026"/>
              <a:gd name="T13" fmla="*/ 250157 h 305668"/>
              <a:gd name="T14" fmla="*/ 27066 w 306026"/>
              <a:gd name="T15" fmla="*/ 250157 h 305668"/>
              <a:gd name="T16" fmla="*/ 94551 w 306026"/>
              <a:gd name="T17" fmla="*/ 240785 h 305668"/>
              <a:gd name="T18" fmla="*/ 188749 w 306026"/>
              <a:gd name="T19" fmla="*/ 69367 h 305668"/>
              <a:gd name="T20" fmla="*/ 188749 w 306026"/>
              <a:gd name="T21" fmla="*/ 69367 h 305668"/>
              <a:gd name="T22" fmla="*/ 184068 w 306026"/>
              <a:gd name="T23" fmla="*/ 189778 h 305668"/>
              <a:gd name="T24" fmla="*/ 184068 w 306026"/>
              <a:gd name="T25" fmla="*/ 59965 h 305668"/>
              <a:gd name="T26" fmla="*/ 83003 w 306026"/>
              <a:gd name="T27" fmla="*/ 55511 h 305668"/>
              <a:gd name="T28" fmla="*/ 94551 w 306026"/>
              <a:gd name="T29" fmla="*/ 208344 h 305668"/>
              <a:gd name="T30" fmla="*/ 48358 w 306026"/>
              <a:gd name="T31" fmla="*/ 208344 h 305668"/>
              <a:gd name="T32" fmla="*/ 59906 w 306026"/>
              <a:gd name="T33" fmla="*/ 55511 h 305668"/>
              <a:gd name="T34" fmla="*/ 71454 w 306026"/>
              <a:gd name="T35" fmla="*/ 12256 h 305668"/>
              <a:gd name="T36" fmla="*/ 81920 w 306026"/>
              <a:gd name="T37" fmla="*/ 46499 h 305668"/>
              <a:gd name="T38" fmla="*/ 149044 w 306026"/>
              <a:gd name="T39" fmla="*/ 9372 h 305668"/>
              <a:gd name="T40" fmla="*/ 167088 w 306026"/>
              <a:gd name="T41" fmla="*/ 39290 h 305668"/>
              <a:gd name="T42" fmla="*/ 149044 w 306026"/>
              <a:gd name="T43" fmla="*/ 68848 h 305668"/>
              <a:gd name="T44" fmla="*/ 162396 w 306026"/>
              <a:gd name="T45" fmla="*/ 78220 h 305668"/>
              <a:gd name="T46" fmla="*/ 162396 w 306026"/>
              <a:gd name="T47" fmla="*/ 103091 h 305668"/>
              <a:gd name="T48" fmla="*/ 149044 w 306026"/>
              <a:gd name="T49" fmla="*/ 112463 h 305668"/>
              <a:gd name="T50" fmla="*/ 167088 w 306026"/>
              <a:gd name="T51" fmla="*/ 142381 h 305668"/>
              <a:gd name="T52" fmla="*/ 149044 w 306026"/>
              <a:gd name="T53" fmla="*/ 171938 h 305668"/>
              <a:gd name="T54" fmla="*/ 162396 w 306026"/>
              <a:gd name="T55" fmla="*/ 181310 h 305668"/>
              <a:gd name="T56" fmla="*/ 162396 w 306026"/>
              <a:gd name="T57" fmla="*/ 206542 h 305668"/>
              <a:gd name="T58" fmla="*/ 149044 w 306026"/>
              <a:gd name="T59" fmla="*/ 215553 h 305668"/>
              <a:gd name="T60" fmla="*/ 180440 w 306026"/>
              <a:gd name="T61" fmla="*/ 219158 h 305668"/>
              <a:gd name="T62" fmla="*/ 185132 w 306026"/>
              <a:gd name="T63" fmla="*/ 35686 h 305668"/>
              <a:gd name="T64" fmla="*/ 149044 w 306026"/>
              <a:gd name="T65" fmla="*/ 9372 h 305668"/>
              <a:gd name="T66" fmla="*/ 189823 w 306026"/>
              <a:gd name="T67" fmla="*/ 4686 h 305668"/>
              <a:gd name="T68" fmla="*/ 189823 w 306026"/>
              <a:gd name="T69" fmla="*/ 223844 h 305668"/>
              <a:gd name="T70" fmla="*/ 306026 w 306026"/>
              <a:gd name="T71" fmla="*/ 245471 h 305668"/>
              <a:gd name="T72" fmla="*/ 294117 w 306026"/>
              <a:gd name="T73" fmla="*/ 296656 h 305668"/>
              <a:gd name="T74" fmla="*/ 301335 w 306026"/>
              <a:gd name="T75" fmla="*/ 305668 h 305668"/>
              <a:gd name="T76" fmla="*/ 0 w 306026"/>
              <a:gd name="T77" fmla="*/ 263855 h 305668"/>
              <a:gd name="T78" fmla="*/ 38975 w 306026"/>
              <a:gd name="T79" fmla="*/ 41813 h 305668"/>
              <a:gd name="T80" fmla="*/ 39697 w 306026"/>
              <a:gd name="T81" fmla="*/ 39290 h 305668"/>
              <a:gd name="T82" fmla="*/ 102851 w 306026"/>
              <a:gd name="T83" fmla="*/ 39290 h 305668"/>
              <a:gd name="T84" fmla="*/ 103934 w 306026"/>
              <a:gd name="T85" fmla="*/ 240785 h 305668"/>
              <a:gd name="T86" fmla="*/ 144352 w 306026"/>
              <a:gd name="T87" fmla="*/ 0 h 305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6026" h="305668">
                <a:moveTo>
                  <a:pt x="17683" y="251599"/>
                </a:moveTo>
                <a:cubicBezTo>
                  <a:pt x="12631" y="253401"/>
                  <a:pt x="9383" y="258448"/>
                  <a:pt x="9383" y="263855"/>
                </a:cubicBezTo>
                <a:lnTo>
                  <a:pt x="9383" y="282598"/>
                </a:lnTo>
                <a:cubicBezTo>
                  <a:pt x="9383" y="288366"/>
                  <a:pt x="12631" y="293052"/>
                  <a:pt x="17683" y="295214"/>
                </a:cubicBezTo>
                <a:cubicBezTo>
                  <a:pt x="23457" y="282959"/>
                  <a:pt x="23457" y="263855"/>
                  <a:pt x="17683" y="251599"/>
                </a:cubicBezTo>
                <a:close/>
                <a:moveTo>
                  <a:pt x="27066" y="250157"/>
                </a:moveTo>
                <a:cubicBezTo>
                  <a:pt x="28871" y="254843"/>
                  <a:pt x="29953" y="259169"/>
                  <a:pt x="30675" y="264215"/>
                </a:cubicBezTo>
                <a:lnTo>
                  <a:pt x="86611" y="264215"/>
                </a:lnTo>
                <a:cubicBezTo>
                  <a:pt x="89138" y="264215"/>
                  <a:pt x="90942" y="266378"/>
                  <a:pt x="90942" y="269261"/>
                </a:cubicBezTo>
                <a:cubicBezTo>
                  <a:pt x="90942" y="271424"/>
                  <a:pt x="89138" y="273587"/>
                  <a:pt x="86611" y="273587"/>
                </a:cubicBezTo>
                <a:lnTo>
                  <a:pt x="31397" y="273587"/>
                </a:lnTo>
                <a:cubicBezTo>
                  <a:pt x="31397" y="281877"/>
                  <a:pt x="29953" y="289447"/>
                  <a:pt x="27066" y="296656"/>
                </a:cubicBezTo>
                <a:lnTo>
                  <a:pt x="282569" y="296656"/>
                </a:lnTo>
                <a:cubicBezTo>
                  <a:pt x="280043" y="291970"/>
                  <a:pt x="278239" y="287645"/>
                  <a:pt x="276795" y="282598"/>
                </a:cubicBezTo>
                <a:lnTo>
                  <a:pt x="119451" y="282598"/>
                </a:lnTo>
                <a:cubicBezTo>
                  <a:pt x="116925" y="282598"/>
                  <a:pt x="114760" y="280436"/>
                  <a:pt x="114760" y="277912"/>
                </a:cubicBezTo>
                <a:cubicBezTo>
                  <a:pt x="114760" y="275389"/>
                  <a:pt x="116925" y="273227"/>
                  <a:pt x="119451" y="273227"/>
                </a:cubicBezTo>
                <a:lnTo>
                  <a:pt x="276073" y="273227"/>
                </a:lnTo>
                <a:cubicBezTo>
                  <a:pt x="276073" y="265296"/>
                  <a:pt x="278239" y="257006"/>
                  <a:pt x="282569" y="250157"/>
                </a:cubicBezTo>
                <a:lnTo>
                  <a:pt x="185132" y="250157"/>
                </a:lnTo>
                <a:lnTo>
                  <a:pt x="144352" y="250157"/>
                </a:lnTo>
                <a:lnTo>
                  <a:pt x="99242" y="250157"/>
                </a:lnTo>
                <a:lnTo>
                  <a:pt x="43667" y="250157"/>
                </a:lnTo>
                <a:lnTo>
                  <a:pt x="27066" y="250157"/>
                </a:lnTo>
                <a:close/>
                <a:moveTo>
                  <a:pt x="48358" y="217716"/>
                </a:moveTo>
                <a:lnTo>
                  <a:pt x="48358" y="240785"/>
                </a:lnTo>
                <a:lnTo>
                  <a:pt x="94551" y="240785"/>
                </a:lnTo>
                <a:lnTo>
                  <a:pt x="94551" y="217716"/>
                </a:lnTo>
                <a:lnTo>
                  <a:pt x="48358" y="217716"/>
                </a:lnTo>
                <a:close/>
                <a:moveTo>
                  <a:pt x="188749" y="69367"/>
                </a:moveTo>
                <a:lnTo>
                  <a:pt x="188749" y="180015"/>
                </a:lnTo>
                <a:cubicBezTo>
                  <a:pt x="217193" y="177846"/>
                  <a:pt x="239516" y="153619"/>
                  <a:pt x="239516" y="124691"/>
                </a:cubicBezTo>
                <a:cubicBezTo>
                  <a:pt x="239516" y="95763"/>
                  <a:pt x="217193" y="71898"/>
                  <a:pt x="188749" y="69367"/>
                </a:cubicBezTo>
                <a:close/>
                <a:moveTo>
                  <a:pt x="184068" y="59965"/>
                </a:moveTo>
                <a:cubicBezTo>
                  <a:pt x="220073" y="59965"/>
                  <a:pt x="248877" y="88893"/>
                  <a:pt x="248877" y="124691"/>
                </a:cubicBezTo>
                <a:cubicBezTo>
                  <a:pt x="248877" y="160489"/>
                  <a:pt x="220073" y="189778"/>
                  <a:pt x="184068" y="189778"/>
                </a:cubicBezTo>
                <a:cubicBezTo>
                  <a:pt x="181548" y="189778"/>
                  <a:pt x="179387" y="187609"/>
                  <a:pt x="179387" y="185078"/>
                </a:cubicBezTo>
                <a:lnTo>
                  <a:pt x="179387" y="64666"/>
                </a:lnTo>
                <a:cubicBezTo>
                  <a:pt x="179387" y="62135"/>
                  <a:pt x="181548" y="59965"/>
                  <a:pt x="184068" y="59965"/>
                </a:cubicBezTo>
                <a:close/>
                <a:moveTo>
                  <a:pt x="94551" y="49743"/>
                </a:moveTo>
                <a:lnTo>
                  <a:pt x="85168" y="55150"/>
                </a:lnTo>
                <a:cubicBezTo>
                  <a:pt x="84446" y="55511"/>
                  <a:pt x="83724" y="55511"/>
                  <a:pt x="83003" y="55511"/>
                </a:cubicBezTo>
                <a:lnTo>
                  <a:pt x="76146" y="55511"/>
                </a:lnTo>
                <a:lnTo>
                  <a:pt x="76146" y="208344"/>
                </a:lnTo>
                <a:lnTo>
                  <a:pt x="94551" y="208344"/>
                </a:lnTo>
                <a:lnTo>
                  <a:pt x="94551" y="49743"/>
                </a:lnTo>
                <a:close/>
                <a:moveTo>
                  <a:pt x="48358" y="49743"/>
                </a:moveTo>
                <a:lnTo>
                  <a:pt x="48358" y="208344"/>
                </a:lnTo>
                <a:lnTo>
                  <a:pt x="66763" y="208344"/>
                </a:lnTo>
                <a:lnTo>
                  <a:pt x="66763" y="55511"/>
                </a:lnTo>
                <a:lnTo>
                  <a:pt x="59906" y="55511"/>
                </a:lnTo>
                <a:cubicBezTo>
                  <a:pt x="58824" y="55511"/>
                  <a:pt x="58102" y="55511"/>
                  <a:pt x="57380" y="55150"/>
                </a:cubicBezTo>
                <a:lnTo>
                  <a:pt x="48358" y="49743"/>
                </a:lnTo>
                <a:close/>
                <a:moveTo>
                  <a:pt x="71454" y="12256"/>
                </a:moveTo>
                <a:lnTo>
                  <a:pt x="50523" y="40372"/>
                </a:lnTo>
                <a:lnTo>
                  <a:pt x="60989" y="46499"/>
                </a:lnTo>
                <a:lnTo>
                  <a:pt x="81920" y="46499"/>
                </a:lnTo>
                <a:lnTo>
                  <a:pt x="92385" y="40372"/>
                </a:lnTo>
                <a:lnTo>
                  <a:pt x="71454" y="12256"/>
                </a:lnTo>
                <a:close/>
                <a:moveTo>
                  <a:pt x="149044" y="9372"/>
                </a:moveTo>
                <a:lnTo>
                  <a:pt x="149044" y="34604"/>
                </a:lnTo>
                <a:lnTo>
                  <a:pt x="162396" y="34604"/>
                </a:lnTo>
                <a:cubicBezTo>
                  <a:pt x="164922" y="34604"/>
                  <a:pt x="167088" y="36407"/>
                  <a:pt x="167088" y="39290"/>
                </a:cubicBezTo>
                <a:cubicBezTo>
                  <a:pt x="167088" y="41813"/>
                  <a:pt x="164922" y="43616"/>
                  <a:pt x="162396" y="43616"/>
                </a:cubicBezTo>
                <a:lnTo>
                  <a:pt x="149044" y="43616"/>
                </a:lnTo>
                <a:lnTo>
                  <a:pt x="149044" y="68848"/>
                </a:lnTo>
                <a:lnTo>
                  <a:pt x="162396" y="68848"/>
                </a:lnTo>
                <a:cubicBezTo>
                  <a:pt x="164922" y="68848"/>
                  <a:pt x="167088" y="71010"/>
                  <a:pt x="167088" y="73534"/>
                </a:cubicBezTo>
                <a:cubicBezTo>
                  <a:pt x="167088" y="76057"/>
                  <a:pt x="164922" y="78220"/>
                  <a:pt x="162396" y="78220"/>
                </a:cubicBezTo>
                <a:lnTo>
                  <a:pt x="149044" y="78220"/>
                </a:lnTo>
                <a:lnTo>
                  <a:pt x="149044" y="103091"/>
                </a:lnTo>
                <a:lnTo>
                  <a:pt x="162396" y="103091"/>
                </a:lnTo>
                <a:cubicBezTo>
                  <a:pt x="164922" y="103091"/>
                  <a:pt x="167088" y="105254"/>
                  <a:pt x="167088" y="107777"/>
                </a:cubicBezTo>
                <a:cubicBezTo>
                  <a:pt x="167088" y="110300"/>
                  <a:pt x="164922" y="112463"/>
                  <a:pt x="162396" y="112463"/>
                </a:cubicBezTo>
                <a:lnTo>
                  <a:pt x="149044" y="112463"/>
                </a:lnTo>
                <a:lnTo>
                  <a:pt x="149044" y="137695"/>
                </a:lnTo>
                <a:lnTo>
                  <a:pt x="162396" y="137695"/>
                </a:lnTo>
                <a:cubicBezTo>
                  <a:pt x="164922" y="137695"/>
                  <a:pt x="167088" y="139858"/>
                  <a:pt x="167088" y="142381"/>
                </a:cubicBezTo>
                <a:cubicBezTo>
                  <a:pt x="167088" y="144904"/>
                  <a:pt x="164922" y="146706"/>
                  <a:pt x="162396" y="146706"/>
                </a:cubicBezTo>
                <a:lnTo>
                  <a:pt x="149044" y="146706"/>
                </a:lnTo>
                <a:lnTo>
                  <a:pt x="149044" y="171938"/>
                </a:lnTo>
                <a:lnTo>
                  <a:pt x="162396" y="171938"/>
                </a:lnTo>
                <a:cubicBezTo>
                  <a:pt x="164922" y="171938"/>
                  <a:pt x="167088" y="174101"/>
                  <a:pt x="167088" y="176624"/>
                </a:cubicBezTo>
                <a:cubicBezTo>
                  <a:pt x="167088" y="179147"/>
                  <a:pt x="164922" y="181310"/>
                  <a:pt x="162396" y="181310"/>
                </a:cubicBezTo>
                <a:lnTo>
                  <a:pt x="149044" y="181310"/>
                </a:lnTo>
                <a:lnTo>
                  <a:pt x="149044" y="206542"/>
                </a:lnTo>
                <a:lnTo>
                  <a:pt x="162396" y="206542"/>
                </a:lnTo>
                <a:cubicBezTo>
                  <a:pt x="164922" y="206542"/>
                  <a:pt x="167088" y="208344"/>
                  <a:pt x="167088" y="211228"/>
                </a:cubicBezTo>
                <a:cubicBezTo>
                  <a:pt x="167088" y="213751"/>
                  <a:pt x="164922" y="215553"/>
                  <a:pt x="162396" y="215553"/>
                </a:cubicBezTo>
                <a:lnTo>
                  <a:pt x="149044" y="215553"/>
                </a:lnTo>
                <a:lnTo>
                  <a:pt x="149044" y="240785"/>
                </a:lnTo>
                <a:lnTo>
                  <a:pt x="180440" y="240785"/>
                </a:lnTo>
                <a:lnTo>
                  <a:pt x="180440" y="219158"/>
                </a:lnTo>
                <a:cubicBezTo>
                  <a:pt x="180440" y="216635"/>
                  <a:pt x="182605" y="214833"/>
                  <a:pt x="185132" y="214833"/>
                </a:cubicBezTo>
                <a:cubicBezTo>
                  <a:pt x="234933" y="214833"/>
                  <a:pt x="274991" y="174461"/>
                  <a:pt x="274991" y="125079"/>
                </a:cubicBezTo>
                <a:cubicBezTo>
                  <a:pt x="274991" y="75696"/>
                  <a:pt x="234933" y="35686"/>
                  <a:pt x="185132" y="35686"/>
                </a:cubicBezTo>
                <a:cubicBezTo>
                  <a:pt x="182605" y="35686"/>
                  <a:pt x="180440" y="33523"/>
                  <a:pt x="180440" y="31000"/>
                </a:cubicBezTo>
                <a:lnTo>
                  <a:pt x="180440" y="9372"/>
                </a:lnTo>
                <a:lnTo>
                  <a:pt x="149044" y="9372"/>
                </a:lnTo>
                <a:close/>
                <a:moveTo>
                  <a:pt x="144352" y="0"/>
                </a:moveTo>
                <a:lnTo>
                  <a:pt x="185132" y="0"/>
                </a:lnTo>
                <a:cubicBezTo>
                  <a:pt x="187658" y="0"/>
                  <a:pt x="189823" y="2163"/>
                  <a:pt x="189823" y="4686"/>
                </a:cubicBezTo>
                <a:lnTo>
                  <a:pt x="189823" y="26314"/>
                </a:lnTo>
                <a:cubicBezTo>
                  <a:pt x="242151" y="28837"/>
                  <a:pt x="284013" y="72092"/>
                  <a:pt x="284013" y="125079"/>
                </a:cubicBezTo>
                <a:cubicBezTo>
                  <a:pt x="284013" y="178066"/>
                  <a:pt x="242151" y="221321"/>
                  <a:pt x="189823" y="223844"/>
                </a:cubicBezTo>
                <a:lnTo>
                  <a:pt x="189823" y="240785"/>
                </a:lnTo>
                <a:lnTo>
                  <a:pt x="301335" y="240785"/>
                </a:lnTo>
                <a:cubicBezTo>
                  <a:pt x="303861" y="240785"/>
                  <a:pt x="306026" y="242948"/>
                  <a:pt x="306026" y="245471"/>
                </a:cubicBezTo>
                <a:cubicBezTo>
                  <a:pt x="306026" y="247995"/>
                  <a:pt x="303861" y="250157"/>
                  <a:pt x="301335" y="250157"/>
                </a:cubicBezTo>
                <a:lnTo>
                  <a:pt x="294117" y="250157"/>
                </a:lnTo>
                <a:cubicBezTo>
                  <a:pt x="282208" y="263134"/>
                  <a:pt x="282208" y="283319"/>
                  <a:pt x="294117" y="296656"/>
                </a:cubicBezTo>
                <a:lnTo>
                  <a:pt x="301335" y="296656"/>
                </a:lnTo>
                <a:cubicBezTo>
                  <a:pt x="303861" y="296656"/>
                  <a:pt x="306026" y="298458"/>
                  <a:pt x="306026" y="301342"/>
                </a:cubicBezTo>
                <a:cubicBezTo>
                  <a:pt x="306026" y="303865"/>
                  <a:pt x="303861" y="305668"/>
                  <a:pt x="301335" y="305668"/>
                </a:cubicBezTo>
                <a:lnTo>
                  <a:pt x="23457" y="305668"/>
                </a:lnTo>
                <a:cubicBezTo>
                  <a:pt x="10466" y="305668"/>
                  <a:pt x="0" y="295214"/>
                  <a:pt x="0" y="282598"/>
                </a:cubicBezTo>
                <a:lnTo>
                  <a:pt x="0" y="263855"/>
                </a:lnTo>
                <a:cubicBezTo>
                  <a:pt x="0" y="251239"/>
                  <a:pt x="10466" y="240785"/>
                  <a:pt x="23457" y="240785"/>
                </a:cubicBezTo>
                <a:lnTo>
                  <a:pt x="38975" y="240785"/>
                </a:lnTo>
                <a:lnTo>
                  <a:pt x="38975" y="41813"/>
                </a:lnTo>
                <a:cubicBezTo>
                  <a:pt x="38975" y="41453"/>
                  <a:pt x="38975" y="41093"/>
                  <a:pt x="38975" y="40732"/>
                </a:cubicBezTo>
                <a:cubicBezTo>
                  <a:pt x="38975" y="40732"/>
                  <a:pt x="38975" y="40732"/>
                  <a:pt x="39336" y="40732"/>
                </a:cubicBezTo>
                <a:cubicBezTo>
                  <a:pt x="39336" y="40011"/>
                  <a:pt x="39336" y="39651"/>
                  <a:pt x="39697" y="39290"/>
                </a:cubicBezTo>
                <a:lnTo>
                  <a:pt x="67485" y="2163"/>
                </a:lnTo>
                <a:cubicBezTo>
                  <a:pt x="69650" y="-360"/>
                  <a:pt x="73259" y="-360"/>
                  <a:pt x="75063" y="2163"/>
                </a:cubicBezTo>
                <a:lnTo>
                  <a:pt x="102851" y="39290"/>
                </a:lnTo>
                <a:cubicBezTo>
                  <a:pt x="103212" y="39651"/>
                  <a:pt x="103573" y="40011"/>
                  <a:pt x="103573" y="40732"/>
                </a:cubicBezTo>
                <a:cubicBezTo>
                  <a:pt x="103934" y="41093"/>
                  <a:pt x="103934" y="41453"/>
                  <a:pt x="103934" y="41813"/>
                </a:cubicBezTo>
                <a:lnTo>
                  <a:pt x="103934" y="240785"/>
                </a:lnTo>
                <a:lnTo>
                  <a:pt x="139661" y="240785"/>
                </a:lnTo>
                <a:lnTo>
                  <a:pt x="139661" y="4686"/>
                </a:lnTo>
                <a:cubicBezTo>
                  <a:pt x="139661" y="2163"/>
                  <a:pt x="141826" y="0"/>
                  <a:pt x="1443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66" name="Freeform 760">
            <a:extLst>
              <a:ext uri="{FF2B5EF4-FFF2-40B4-BE49-F238E27FC236}">
                <a16:creationId xmlns:a16="http://schemas.microsoft.com/office/drawing/2014/main" id="{98C824D0-26AA-6145-A45A-5072DF70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82" y="1774650"/>
            <a:ext cx="448936" cy="393108"/>
          </a:xfrm>
          <a:custGeom>
            <a:avLst/>
            <a:gdLst>
              <a:gd name="T0" fmla="*/ 29805 w 306027"/>
              <a:gd name="T1" fmla="*/ 186710 h 267856"/>
              <a:gd name="T2" fmla="*/ 19050 w 306027"/>
              <a:gd name="T3" fmla="*/ 186710 h 267856"/>
              <a:gd name="T4" fmla="*/ 276074 w 306027"/>
              <a:gd name="T5" fmla="*/ 180535 h 267856"/>
              <a:gd name="T6" fmla="*/ 215807 w 306027"/>
              <a:gd name="T7" fmla="*/ 201649 h 267856"/>
              <a:gd name="T8" fmla="*/ 215085 w 306027"/>
              <a:gd name="T9" fmla="*/ 213101 h 267856"/>
              <a:gd name="T10" fmla="*/ 273187 w 306027"/>
              <a:gd name="T11" fmla="*/ 193060 h 267856"/>
              <a:gd name="T12" fmla="*/ 276074 w 306027"/>
              <a:gd name="T13" fmla="*/ 180535 h 267856"/>
              <a:gd name="T14" fmla="*/ 48358 w 306027"/>
              <a:gd name="T15" fmla="*/ 246026 h 267856"/>
              <a:gd name="T16" fmla="*/ 296644 w 306027"/>
              <a:gd name="T17" fmla="*/ 200934 h 267856"/>
              <a:gd name="T18" fmla="*/ 273909 w 306027"/>
              <a:gd name="T19" fmla="*/ 202723 h 267856"/>
              <a:gd name="T20" fmla="*/ 168532 w 306027"/>
              <a:gd name="T21" fmla="*/ 230279 h 267856"/>
              <a:gd name="T22" fmla="*/ 123422 w 306027"/>
              <a:gd name="T23" fmla="*/ 222048 h 267856"/>
              <a:gd name="T24" fmla="*/ 198124 w 306027"/>
              <a:gd name="T25" fmla="*/ 217038 h 267856"/>
              <a:gd name="T26" fmla="*/ 206785 w 306027"/>
              <a:gd name="T27" fmla="*/ 208449 h 267856"/>
              <a:gd name="T28" fmla="*/ 194876 w 306027"/>
              <a:gd name="T29" fmla="*/ 192702 h 267856"/>
              <a:gd name="T30" fmla="*/ 48358 w 306027"/>
              <a:gd name="T31" fmla="*/ 171230 h 267856"/>
              <a:gd name="T32" fmla="*/ 9383 w 306027"/>
              <a:gd name="T33" fmla="*/ 244952 h 267856"/>
              <a:gd name="T34" fmla="*/ 38975 w 306027"/>
              <a:gd name="T35" fmla="*/ 171230 h 267856"/>
              <a:gd name="T36" fmla="*/ 4692 w 306027"/>
              <a:gd name="T37" fmla="*/ 161925 h 267856"/>
              <a:gd name="T38" fmla="*/ 136413 w 306027"/>
              <a:gd name="T39" fmla="*/ 175166 h 267856"/>
              <a:gd name="T40" fmla="*/ 210033 w 306027"/>
              <a:gd name="T41" fmla="*/ 189481 h 267856"/>
              <a:gd name="T42" fmla="*/ 249730 w 306027"/>
              <a:gd name="T43" fmla="*/ 179461 h 267856"/>
              <a:gd name="T44" fmla="*/ 287622 w 306027"/>
              <a:gd name="T45" fmla="*/ 184829 h 267856"/>
              <a:gd name="T46" fmla="*/ 300253 w 306027"/>
              <a:gd name="T47" fmla="*/ 189481 h 267856"/>
              <a:gd name="T48" fmla="*/ 294840 w 306027"/>
              <a:gd name="T49" fmla="*/ 218112 h 267856"/>
              <a:gd name="T50" fmla="*/ 42945 w 306027"/>
              <a:gd name="T51" fmla="*/ 253899 h 267856"/>
              <a:gd name="T52" fmla="*/ 0 w 306027"/>
              <a:gd name="T53" fmla="*/ 249247 h 267856"/>
              <a:gd name="T54" fmla="*/ 4692 w 306027"/>
              <a:gd name="T55" fmla="*/ 161925 h 267856"/>
              <a:gd name="T56" fmla="*/ 178636 w 306027"/>
              <a:gd name="T57" fmla="*/ 143471 h 267856"/>
              <a:gd name="T58" fmla="*/ 202455 w 306027"/>
              <a:gd name="T59" fmla="*/ 143471 h 267856"/>
              <a:gd name="T60" fmla="*/ 232769 w 306027"/>
              <a:gd name="T61" fmla="*/ 97330 h 267856"/>
              <a:gd name="T62" fmla="*/ 195237 w 306027"/>
              <a:gd name="T63" fmla="*/ 122563 h 267856"/>
              <a:gd name="T64" fmla="*/ 232769 w 306027"/>
              <a:gd name="T65" fmla="*/ 109586 h 267856"/>
              <a:gd name="T66" fmla="*/ 73259 w 306027"/>
              <a:gd name="T67" fmla="*/ 97330 h 267856"/>
              <a:gd name="T68" fmla="*/ 153014 w 306027"/>
              <a:gd name="T69" fmla="*/ 134099 h 267856"/>
              <a:gd name="T70" fmla="*/ 185854 w 306027"/>
              <a:gd name="T71" fmla="*/ 122563 h 267856"/>
              <a:gd name="T72" fmla="*/ 153014 w 306027"/>
              <a:gd name="T73" fmla="*/ 115354 h 267856"/>
              <a:gd name="T74" fmla="*/ 232769 w 306027"/>
              <a:gd name="T75" fmla="*/ 63805 h 267856"/>
              <a:gd name="T76" fmla="*/ 195237 w 306027"/>
              <a:gd name="T77" fmla="*/ 102376 h 267856"/>
              <a:gd name="T78" fmla="*/ 232769 w 306027"/>
              <a:gd name="T79" fmla="*/ 63805 h 267856"/>
              <a:gd name="T80" fmla="*/ 73259 w 306027"/>
              <a:gd name="T81" fmla="*/ 81829 h 267856"/>
              <a:gd name="T82" fmla="*/ 185854 w 306027"/>
              <a:gd name="T83" fmla="*/ 103818 h 267856"/>
              <a:gd name="T84" fmla="*/ 154096 w 306027"/>
              <a:gd name="T85" fmla="*/ 83271 h 267856"/>
              <a:gd name="T86" fmla="*/ 151931 w 306027"/>
              <a:gd name="T87" fmla="*/ 83271 h 267856"/>
              <a:gd name="T88" fmla="*/ 153014 w 306027"/>
              <a:gd name="T89" fmla="*/ 9373 h 267856"/>
              <a:gd name="T90" fmla="*/ 153014 w 306027"/>
              <a:gd name="T91" fmla="*/ 74259 h 267856"/>
              <a:gd name="T92" fmla="*/ 150127 w 306027"/>
              <a:gd name="T93" fmla="*/ 41455 h 267856"/>
              <a:gd name="T94" fmla="*/ 155901 w 306027"/>
              <a:gd name="T95" fmla="*/ 34246 h 267856"/>
              <a:gd name="T96" fmla="*/ 282209 w 306027"/>
              <a:gd name="T97" fmla="*/ 41816 h 267856"/>
              <a:gd name="T98" fmla="*/ 151931 w 306027"/>
              <a:gd name="T99" fmla="*/ 0 h 267856"/>
              <a:gd name="T100" fmla="*/ 302419 w 306027"/>
              <a:gd name="T101" fmla="*/ 37130 h 267856"/>
              <a:gd name="T102" fmla="*/ 302419 w 306027"/>
              <a:gd name="T103" fmla="*/ 46142 h 267856"/>
              <a:gd name="T104" fmla="*/ 242151 w 306027"/>
              <a:gd name="T105" fmla="*/ 109586 h 267856"/>
              <a:gd name="T106" fmla="*/ 211477 w 306027"/>
              <a:gd name="T107" fmla="*/ 143471 h 267856"/>
              <a:gd name="T108" fmla="*/ 169253 w 306027"/>
              <a:gd name="T109" fmla="*/ 143471 h 267856"/>
              <a:gd name="T110" fmla="*/ 153014 w 306027"/>
              <a:gd name="T111" fmla="*/ 143471 h 267856"/>
              <a:gd name="T112" fmla="*/ 64237 w 306027"/>
              <a:gd name="T113" fmla="*/ 61282 h 267856"/>
              <a:gd name="T114" fmla="*/ 0 w 306027"/>
              <a:gd name="T115" fmla="*/ 41816 h 267856"/>
              <a:gd name="T116" fmla="*/ 151931 w 306027"/>
              <a:gd name="T117" fmla="*/ 0 h 26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027" h="267856">
                <a:moveTo>
                  <a:pt x="24428" y="180975"/>
                </a:moveTo>
                <a:cubicBezTo>
                  <a:pt x="27295" y="180975"/>
                  <a:pt x="29805" y="183484"/>
                  <a:pt x="29805" y="186710"/>
                </a:cubicBezTo>
                <a:cubicBezTo>
                  <a:pt x="29805" y="189578"/>
                  <a:pt x="27295" y="191729"/>
                  <a:pt x="24428" y="191729"/>
                </a:cubicBezTo>
                <a:cubicBezTo>
                  <a:pt x="21201" y="191729"/>
                  <a:pt x="19050" y="189578"/>
                  <a:pt x="19050" y="186710"/>
                </a:cubicBezTo>
                <a:cubicBezTo>
                  <a:pt x="19050" y="183484"/>
                  <a:pt x="21201" y="180975"/>
                  <a:pt x="24428" y="180975"/>
                </a:cubicBezTo>
                <a:close/>
                <a:moveTo>
                  <a:pt x="276074" y="180535"/>
                </a:moveTo>
                <a:cubicBezTo>
                  <a:pt x="273548" y="179461"/>
                  <a:pt x="262000" y="184113"/>
                  <a:pt x="253700" y="187692"/>
                </a:cubicBezTo>
                <a:cubicBezTo>
                  <a:pt x="243234" y="192344"/>
                  <a:pt x="230242" y="197713"/>
                  <a:pt x="215807" y="201649"/>
                </a:cubicBezTo>
                <a:cubicBezTo>
                  <a:pt x="216168" y="203797"/>
                  <a:pt x="216529" y="206302"/>
                  <a:pt x="216168" y="208807"/>
                </a:cubicBezTo>
                <a:cubicBezTo>
                  <a:pt x="215807" y="210238"/>
                  <a:pt x="215807" y="211670"/>
                  <a:pt x="215085" y="213101"/>
                </a:cubicBezTo>
                <a:cubicBezTo>
                  <a:pt x="239986" y="207017"/>
                  <a:pt x="257669" y="199502"/>
                  <a:pt x="270300" y="194492"/>
                </a:cubicBezTo>
                <a:cubicBezTo>
                  <a:pt x="271383" y="193776"/>
                  <a:pt x="272465" y="193418"/>
                  <a:pt x="273187" y="193060"/>
                </a:cubicBezTo>
                <a:cubicBezTo>
                  <a:pt x="275713" y="190913"/>
                  <a:pt x="278600" y="187334"/>
                  <a:pt x="278600" y="184829"/>
                </a:cubicBezTo>
                <a:cubicBezTo>
                  <a:pt x="278600" y="183755"/>
                  <a:pt x="278240" y="182324"/>
                  <a:pt x="276074" y="180535"/>
                </a:cubicBezTo>
                <a:close/>
                <a:moveTo>
                  <a:pt x="48358" y="171230"/>
                </a:moveTo>
                <a:lnTo>
                  <a:pt x="48358" y="246026"/>
                </a:lnTo>
                <a:cubicBezTo>
                  <a:pt x="69289" y="252468"/>
                  <a:pt x="194154" y="285392"/>
                  <a:pt x="289427" y="210596"/>
                </a:cubicBezTo>
                <a:cubicBezTo>
                  <a:pt x="291231" y="209165"/>
                  <a:pt x="296284" y="204870"/>
                  <a:pt x="296644" y="200934"/>
                </a:cubicBezTo>
                <a:cubicBezTo>
                  <a:pt x="296644" y="200218"/>
                  <a:pt x="296284" y="198428"/>
                  <a:pt x="294479" y="196639"/>
                </a:cubicBezTo>
                <a:cubicBezTo>
                  <a:pt x="292314" y="194850"/>
                  <a:pt x="283292" y="198786"/>
                  <a:pt x="273909" y="202723"/>
                </a:cubicBezTo>
                <a:cubicBezTo>
                  <a:pt x="258391" y="209165"/>
                  <a:pt x="235295" y="219185"/>
                  <a:pt x="201011" y="225627"/>
                </a:cubicBezTo>
                <a:cubicBezTo>
                  <a:pt x="193072" y="228490"/>
                  <a:pt x="182245" y="230279"/>
                  <a:pt x="168532" y="230279"/>
                </a:cubicBezTo>
                <a:cubicBezTo>
                  <a:pt x="156983" y="230279"/>
                  <a:pt x="143270" y="229206"/>
                  <a:pt x="127391" y="227058"/>
                </a:cubicBezTo>
                <a:cubicBezTo>
                  <a:pt x="124865" y="226701"/>
                  <a:pt x="122700" y="224553"/>
                  <a:pt x="123422" y="222048"/>
                </a:cubicBezTo>
                <a:cubicBezTo>
                  <a:pt x="123422" y="219543"/>
                  <a:pt x="125948" y="217396"/>
                  <a:pt x="128474" y="217754"/>
                </a:cubicBezTo>
                <a:cubicBezTo>
                  <a:pt x="170336" y="223122"/>
                  <a:pt x="189463" y="220259"/>
                  <a:pt x="198124" y="217038"/>
                </a:cubicBezTo>
                <a:lnTo>
                  <a:pt x="198485" y="216680"/>
                </a:lnTo>
                <a:cubicBezTo>
                  <a:pt x="206785" y="213817"/>
                  <a:pt x="206785" y="209523"/>
                  <a:pt x="206785" y="208449"/>
                </a:cubicBezTo>
                <a:cubicBezTo>
                  <a:pt x="207146" y="202723"/>
                  <a:pt x="206063" y="198428"/>
                  <a:pt x="203537" y="195923"/>
                </a:cubicBezTo>
                <a:cubicBezTo>
                  <a:pt x="199928" y="192344"/>
                  <a:pt x="194876" y="192702"/>
                  <a:pt x="194876" y="192702"/>
                </a:cubicBezTo>
                <a:cubicBezTo>
                  <a:pt x="149405" y="193418"/>
                  <a:pt x="140744" y="188766"/>
                  <a:pt x="131361" y="183040"/>
                </a:cubicBezTo>
                <a:cubicBezTo>
                  <a:pt x="121978" y="177672"/>
                  <a:pt x="111512" y="171588"/>
                  <a:pt x="48358" y="171230"/>
                </a:cubicBezTo>
                <a:close/>
                <a:moveTo>
                  <a:pt x="9383" y="171230"/>
                </a:moveTo>
                <a:lnTo>
                  <a:pt x="9383" y="244952"/>
                </a:lnTo>
                <a:lnTo>
                  <a:pt x="38975" y="244952"/>
                </a:lnTo>
                <a:lnTo>
                  <a:pt x="38975" y="171230"/>
                </a:lnTo>
                <a:lnTo>
                  <a:pt x="9383" y="171230"/>
                </a:lnTo>
                <a:close/>
                <a:moveTo>
                  <a:pt x="4692" y="161925"/>
                </a:moveTo>
                <a:lnTo>
                  <a:pt x="43667" y="161925"/>
                </a:lnTo>
                <a:cubicBezTo>
                  <a:pt x="113678" y="161925"/>
                  <a:pt x="125587" y="169083"/>
                  <a:pt x="136413" y="175166"/>
                </a:cubicBezTo>
                <a:cubicBezTo>
                  <a:pt x="144353" y="180177"/>
                  <a:pt x="151570" y="184113"/>
                  <a:pt x="194154" y="183398"/>
                </a:cubicBezTo>
                <a:cubicBezTo>
                  <a:pt x="194515" y="183398"/>
                  <a:pt x="203537" y="183040"/>
                  <a:pt x="210033" y="189481"/>
                </a:cubicBezTo>
                <a:cubicBezTo>
                  <a:pt x="211116" y="190555"/>
                  <a:pt x="211837" y="191629"/>
                  <a:pt x="212920" y="193060"/>
                </a:cubicBezTo>
                <a:cubicBezTo>
                  <a:pt x="226994" y="188766"/>
                  <a:pt x="239625" y="183755"/>
                  <a:pt x="249730" y="179461"/>
                </a:cubicBezTo>
                <a:cubicBezTo>
                  <a:pt x="265609" y="172661"/>
                  <a:pt x="275352" y="168725"/>
                  <a:pt x="281487" y="173377"/>
                </a:cubicBezTo>
                <a:cubicBezTo>
                  <a:pt x="286901" y="177314"/>
                  <a:pt x="287622" y="181608"/>
                  <a:pt x="287622" y="184829"/>
                </a:cubicBezTo>
                <a:cubicBezTo>
                  <a:pt x="287622" y="185903"/>
                  <a:pt x="287622" y="186976"/>
                  <a:pt x="287262" y="187692"/>
                </a:cubicBezTo>
                <a:cubicBezTo>
                  <a:pt x="292675" y="186618"/>
                  <a:pt x="297005" y="186976"/>
                  <a:pt x="300253" y="189481"/>
                </a:cubicBezTo>
                <a:cubicBezTo>
                  <a:pt x="305306" y="193776"/>
                  <a:pt x="306027" y="198428"/>
                  <a:pt x="306027" y="201291"/>
                </a:cubicBezTo>
                <a:cubicBezTo>
                  <a:pt x="305666" y="210596"/>
                  <a:pt x="295923" y="217396"/>
                  <a:pt x="294840" y="218112"/>
                </a:cubicBezTo>
                <a:cubicBezTo>
                  <a:pt x="245038" y="257478"/>
                  <a:pt x="186937" y="267856"/>
                  <a:pt x="139300" y="267856"/>
                </a:cubicBezTo>
                <a:cubicBezTo>
                  <a:pt x="88416" y="267856"/>
                  <a:pt x="48719" y="255689"/>
                  <a:pt x="42945" y="253899"/>
                </a:cubicBezTo>
                <a:lnTo>
                  <a:pt x="4692" y="253899"/>
                </a:lnTo>
                <a:cubicBezTo>
                  <a:pt x="2166" y="253899"/>
                  <a:pt x="0" y="252110"/>
                  <a:pt x="0" y="249247"/>
                </a:cubicBezTo>
                <a:lnTo>
                  <a:pt x="0" y="166577"/>
                </a:lnTo>
                <a:cubicBezTo>
                  <a:pt x="0" y="164072"/>
                  <a:pt x="2166" y="161925"/>
                  <a:pt x="4692" y="161925"/>
                </a:cubicBezTo>
                <a:close/>
                <a:moveTo>
                  <a:pt x="190545" y="131575"/>
                </a:moveTo>
                <a:cubicBezTo>
                  <a:pt x="184050" y="131575"/>
                  <a:pt x="178636" y="136983"/>
                  <a:pt x="178636" y="143471"/>
                </a:cubicBezTo>
                <a:cubicBezTo>
                  <a:pt x="178636" y="150320"/>
                  <a:pt x="184050" y="155367"/>
                  <a:pt x="190545" y="155367"/>
                </a:cubicBezTo>
                <a:cubicBezTo>
                  <a:pt x="197041" y="155367"/>
                  <a:pt x="202455" y="150320"/>
                  <a:pt x="202455" y="143471"/>
                </a:cubicBezTo>
                <a:cubicBezTo>
                  <a:pt x="202455" y="136983"/>
                  <a:pt x="197041" y="131575"/>
                  <a:pt x="190545" y="131575"/>
                </a:cubicBezTo>
                <a:close/>
                <a:moveTo>
                  <a:pt x="232769" y="97330"/>
                </a:moveTo>
                <a:cubicBezTo>
                  <a:pt x="224107" y="103818"/>
                  <a:pt x="210755" y="108505"/>
                  <a:pt x="195237" y="111749"/>
                </a:cubicBezTo>
                <a:lnTo>
                  <a:pt x="195237" y="122563"/>
                </a:lnTo>
                <a:cubicBezTo>
                  <a:pt x="198846" y="123645"/>
                  <a:pt x="202094" y="125447"/>
                  <a:pt x="204620" y="127971"/>
                </a:cubicBezTo>
                <a:cubicBezTo>
                  <a:pt x="221942" y="122924"/>
                  <a:pt x="232769" y="116075"/>
                  <a:pt x="232769" y="109586"/>
                </a:cubicBezTo>
                <a:lnTo>
                  <a:pt x="232769" y="97330"/>
                </a:lnTo>
                <a:close/>
                <a:moveTo>
                  <a:pt x="73259" y="97330"/>
                </a:moveTo>
                <a:lnTo>
                  <a:pt x="73259" y="109586"/>
                </a:lnTo>
                <a:cubicBezTo>
                  <a:pt x="73259" y="121121"/>
                  <a:pt x="107543" y="134099"/>
                  <a:pt x="153014" y="134099"/>
                </a:cubicBezTo>
                <a:cubicBezTo>
                  <a:pt x="159871" y="134099"/>
                  <a:pt x="166006" y="133738"/>
                  <a:pt x="172140" y="133378"/>
                </a:cubicBezTo>
                <a:cubicBezTo>
                  <a:pt x="175028" y="127971"/>
                  <a:pt x="180080" y="124005"/>
                  <a:pt x="185854" y="122563"/>
                </a:cubicBezTo>
                <a:lnTo>
                  <a:pt x="185854" y="113191"/>
                </a:lnTo>
                <a:cubicBezTo>
                  <a:pt x="175028" y="114993"/>
                  <a:pt x="163840" y="115354"/>
                  <a:pt x="153014" y="115354"/>
                </a:cubicBezTo>
                <a:cubicBezTo>
                  <a:pt x="121617" y="115354"/>
                  <a:pt x="89138" y="109586"/>
                  <a:pt x="73259" y="97330"/>
                </a:cubicBezTo>
                <a:close/>
                <a:moveTo>
                  <a:pt x="232769" y="63805"/>
                </a:moveTo>
                <a:lnTo>
                  <a:pt x="195237" y="73178"/>
                </a:lnTo>
                <a:lnTo>
                  <a:pt x="195237" y="102376"/>
                </a:lnTo>
                <a:cubicBezTo>
                  <a:pt x="217972" y="97690"/>
                  <a:pt x="232769" y="89399"/>
                  <a:pt x="232769" y="81829"/>
                </a:cubicBezTo>
                <a:lnTo>
                  <a:pt x="232769" y="63805"/>
                </a:lnTo>
                <a:close/>
                <a:moveTo>
                  <a:pt x="73259" y="63805"/>
                </a:moveTo>
                <a:lnTo>
                  <a:pt x="73259" y="81829"/>
                </a:lnTo>
                <a:cubicBezTo>
                  <a:pt x="73259" y="93364"/>
                  <a:pt x="107543" y="106342"/>
                  <a:pt x="153014" y="106342"/>
                </a:cubicBezTo>
                <a:cubicBezTo>
                  <a:pt x="164923" y="106342"/>
                  <a:pt x="176110" y="105260"/>
                  <a:pt x="185854" y="103818"/>
                </a:cubicBezTo>
                <a:lnTo>
                  <a:pt x="185854" y="75340"/>
                </a:lnTo>
                <a:lnTo>
                  <a:pt x="154096" y="83271"/>
                </a:lnTo>
                <a:cubicBezTo>
                  <a:pt x="153736" y="83271"/>
                  <a:pt x="153375" y="83271"/>
                  <a:pt x="153014" y="83271"/>
                </a:cubicBezTo>
                <a:cubicBezTo>
                  <a:pt x="152653" y="83271"/>
                  <a:pt x="152292" y="83271"/>
                  <a:pt x="151931" y="83271"/>
                </a:cubicBezTo>
                <a:lnTo>
                  <a:pt x="73259" y="63805"/>
                </a:lnTo>
                <a:close/>
                <a:moveTo>
                  <a:pt x="153014" y="9373"/>
                </a:moveTo>
                <a:lnTo>
                  <a:pt x="23818" y="41816"/>
                </a:lnTo>
                <a:lnTo>
                  <a:pt x="153014" y="74259"/>
                </a:lnTo>
                <a:lnTo>
                  <a:pt x="180441" y="67049"/>
                </a:lnTo>
                <a:lnTo>
                  <a:pt x="150127" y="41455"/>
                </a:lnTo>
                <a:cubicBezTo>
                  <a:pt x="147961" y="39653"/>
                  <a:pt x="147961" y="36769"/>
                  <a:pt x="149405" y="34606"/>
                </a:cubicBezTo>
                <a:cubicBezTo>
                  <a:pt x="151209" y="32804"/>
                  <a:pt x="154096" y="32443"/>
                  <a:pt x="155901" y="34246"/>
                </a:cubicBezTo>
                <a:lnTo>
                  <a:pt x="191628" y="64166"/>
                </a:lnTo>
                <a:lnTo>
                  <a:pt x="282209" y="41816"/>
                </a:lnTo>
                <a:lnTo>
                  <a:pt x="153014" y="9373"/>
                </a:lnTo>
                <a:close/>
                <a:moveTo>
                  <a:pt x="151931" y="0"/>
                </a:moveTo>
                <a:cubicBezTo>
                  <a:pt x="152653" y="0"/>
                  <a:pt x="153375" y="0"/>
                  <a:pt x="154096" y="0"/>
                </a:cubicBezTo>
                <a:lnTo>
                  <a:pt x="302419" y="37130"/>
                </a:lnTo>
                <a:cubicBezTo>
                  <a:pt x="304584" y="37851"/>
                  <a:pt x="306027" y="39653"/>
                  <a:pt x="306027" y="41816"/>
                </a:cubicBezTo>
                <a:cubicBezTo>
                  <a:pt x="306027" y="43979"/>
                  <a:pt x="304584" y="45781"/>
                  <a:pt x="302419" y="46142"/>
                </a:cubicBezTo>
                <a:lnTo>
                  <a:pt x="242151" y="61282"/>
                </a:lnTo>
                <a:lnTo>
                  <a:pt x="242151" y="109586"/>
                </a:lnTo>
                <a:cubicBezTo>
                  <a:pt x="242151" y="121482"/>
                  <a:pt x="228799" y="130133"/>
                  <a:pt x="210394" y="135901"/>
                </a:cubicBezTo>
                <a:cubicBezTo>
                  <a:pt x="211116" y="138064"/>
                  <a:pt x="211477" y="140587"/>
                  <a:pt x="211477" y="143471"/>
                </a:cubicBezTo>
                <a:cubicBezTo>
                  <a:pt x="211477" y="155007"/>
                  <a:pt x="202094" y="164740"/>
                  <a:pt x="190545" y="164740"/>
                </a:cubicBezTo>
                <a:cubicBezTo>
                  <a:pt x="178636" y="164740"/>
                  <a:pt x="169253" y="155007"/>
                  <a:pt x="169253" y="143471"/>
                </a:cubicBezTo>
                <a:lnTo>
                  <a:pt x="169253" y="143111"/>
                </a:lnTo>
                <a:cubicBezTo>
                  <a:pt x="163840" y="143111"/>
                  <a:pt x="158427" y="143471"/>
                  <a:pt x="153014" y="143471"/>
                </a:cubicBezTo>
                <a:cubicBezTo>
                  <a:pt x="110069" y="143471"/>
                  <a:pt x="64237" y="131575"/>
                  <a:pt x="64237" y="109586"/>
                </a:cubicBezTo>
                <a:lnTo>
                  <a:pt x="64237" y="61282"/>
                </a:lnTo>
                <a:lnTo>
                  <a:pt x="3609" y="46142"/>
                </a:lnTo>
                <a:cubicBezTo>
                  <a:pt x="1444" y="45781"/>
                  <a:pt x="0" y="43979"/>
                  <a:pt x="0" y="41816"/>
                </a:cubicBezTo>
                <a:cubicBezTo>
                  <a:pt x="0" y="39653"/>
                  <a:pt x="1444" y="37851"/>
                  <a:pt x="3609" y="37130"/>
                </a:cubicBezTo>
                <a:lnTo>
                  <a:pt x="1519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67" name="Freeform 774">
            <a:extLst>
              <a:ext uri="{FF2B5EF4-FFF2-40B4-BE49-F238E27FC236}">
                <a16:creationId xmlns:a16="http://schemas.microsoft.com/office/drawing/2014/main" id="{E0C2B26E-32F5-0842-866D-973A022C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4103" y="4015776"/>
            <a:ext cx="448936" cy="444283"/>
          </a:xfrm>
          <a:custGeom>
            <a:avLst/>
            <a:gdLst>
              <a:gd name="T0" fmla="*/ 30314 w 306026"/>
              <a:gd name="T1" fmla="*/ 264904 h 302202"/>
              <a:gd name="T2" fmla="*/ 129917 w 306026"/>
              <a:gd name="T3" fmla="*/ 279250 h 302202"/>
              <a:gd name="T4" fmla="*/ 134608 w 306026"/>
              <a:gd name="T5" fmla="*/ 283912 h 302202"/>
              <a:gd name="T6" fmla="*/ 143630 w 306026"/>
              <a:gd name="T7" fmla="*/ 292878 h 302202"/>
              <a:gd name="T8" fmla="*/ 171779 w 306026"/>
              <a:gd name="T9" fmla="*/ 283912 h 302202"/>
              <a:gd name="T10" fmla="*/ 282569 w 306026"/>
              <a:gd name="T11" fmla="*/ 279250 h 302202"/>
              <a:gd name="T12" fmla="*/ 156622 w 306026"/>
              <a:gd name="T13" fmla="*/ 273511 h 302202"/>
              <a:gd name="T14" fmla="*/ 81468 w 306026"/>
              <a:gd name="T15" fmla="*/ 252531 h 302202"/>
              <a:gd name="T16" fmla="*/ 44388 w 306026"/>
              <a:gd name="T17" fmla="*/ 250200 h 302202"/>
              <a:gd name="T18" fmla="*/ 52327 w 306026"/>
              <a:gd name="T19" fmla="*/ 230116 h 302202"/>
              <a:gd name="T20" fmla="*/ 170336 w 306026"/>
              <a:gd name="T21" fmla="*/ 251635 h 302202"/>
              <a:gd name="T22" fmla="*/ 247203 w 306026"/>
              <a:gd name="T23" fmla="*/ 212184 h 302202"/>
              <a:gd name="T24" fmla="*/ 173944 w 306026"/>
              <a:gd name="T25" fmla="*/ 194611 h 302202"/>
              <a:gd name="T26" fmla="*/ 173944 w 306026"/>
              <a:gd name="T27" fmla="*/ 203936 h 302202"/>
              <a:gd name="T28" fmla="*/ 157705 w 306026"/>
              <a:gd name="T29" fmla="*/ 252710 h 302202"/>
              <a:gd name="T30" fmla="*/ 254421 w 306026"/>
              <a:gd name="T31" fmla="*/ 205729 h 302202"/>
              <a:gd name="T32" fmla="*/ 281126 w 306026"/>
              <a:gd name="T33" fmla="*/ 257014 h 302202"/>
              <a:gd name="T34" fmla="*/ 292674 w 306026"/>
              <a:gd name="T35" fmla="*/ 279250 h 302202"/>
              <a:gd name="T36" fmla="*/ 306026 w 306026"/>
              <a:gd name="T37" fmla="*/ 283912 h 302202"/>
              <a:gd name="T38" fmla="*/ 180440 w 306026"/>
              <a:gd name="T39" fmla="*/ 288216 h 302202"/>
              <a:gd name="T40" fmla="*/ 143630 w 306026"/>
              <a:gd name="T41" fmla="*/ 302202 h 302202"/>
              <a:gd name="T42" fmla="*/ 4691 w 306026"/>
              <a:gd name="T43" fmla="*/ 288216 h 302202"/>
              <a:gd name="T44" fmla="*/ 4691 w 306026"/>
              <a:gd name="T45" fmla="*/ 279250 h 302202"/>
              <a:gd name="T46" fmla="*/ 22735 w 306026"/>
              <a:gd name="T47" fmla="*/ 259166 h 302202"/>
              <a:gd name="T48" fmla="*/ 33201 w 306026"/>
              <a:gd name="T49" fmla="*/ 254145 h 302202"/>
              <a:gd name="T50" fmla="*/ 47997 w 306026"/>
              <a:gd name="T51" fmla="*/ 221150 h 302202"/>
              <a:gd name="T52" fmla="*/ 148322 w 306026"/>
              <a:gd name="T53" fmla="*/ 203936 h 302202"/>
              <a:gd name="T54" fmla="*/ 127391 w 306026"/>
              <a:gd name="T55" fmla="*/ 199273 h 302202"/>
              <a:gd name="T56" fmla="*/ 115770 w 306026"/>
              <a:gd name="T57" fmla="*/ 170799 h 302202"/>
              <a:gd name="T58" fmla="*/ 193318 w 306026"/>
              <a:gd name="T59" fmla="*/ 175032 h 302202"/>
              <a:gd name="T60" fmla="*/ 115770 w 306026"/>
              <a:gd name="T61" fmla="*/ 179971 h 302202"/>
              <a:gd name="T62" fmla="*/ 115770 w 306026"/>
              <a:gd name="T63" fmla="*/ 170799 h 302202"/>
              <a:gd name="T64" fmla="*/ 218153 w 306026"/>
              <a:gd name="T65" fmla="*/ 25324 h 302202"/>
              <a:gd name="T66" fmla="*/ 154346 w 306026"/>
              <a:gd name="T67" fmla="*/ 95972 h 302202"/>
              <a:gd name="T68" fmla="*/ 147894 w 306026"/>
              <a:gd name="T69" fmla="*/ 95972 h 302202"/>
              <a:gd name="T70" fmla="*/ 122443 w 306026"/>
              <a:gd name="T71" fmla="*/ 63892 h 302202"/>
              <a:gd name="T72" fmla="*/ 151120 w 306026"/>
              <a:gd name="T73" fmla="*/ 86240 h 302202"/>
              <a:gd name="T74" fmla="*/ 147650 w 306026"/>
              <a:gd name="T75" fmla="*/ 72 h 302202"/>
              <a:gd name="T76" fmla="*/ 193687 w 306026"/>
              <a:gd name="T77" fmla="*/ 19961 h 302202"/>
              <a:gd name="T78" fmla="*/ 148369 w 306026"/>
              <a:gd name="T79" fmla="*/ 9113 h 302202"/>
              <a:gd name="T80" fmla="*/ 105209 w 306026"/>
              <a:gd name="T81" fmla="*/ 106388 h 302202"/>
              <a:gd name="T82" fmla="*/ 183617 w 306026"/>
              <a:gd name="T83" fmla="*/ 148697 h 302202"/>
              <a:gd name="T84" fmla="*/ 198003 w 306026"/>
              <a:gd name="T85" fmla="*/ 106388 h 302202"/>
              <a:gd name="T86" fmla="*/ 210592 w 306026"/>
              <a:gd name="T87" fmla="*/ 61909 h 302202"/>
              <a:gd name="T88" fmla="*/ 219943 w 306026"/>
              <a:gd name="T89" fmla="*/ 60824 h 302202"/>
              <a:gd name="T90" fmla="*/ 205197 w 306026"/>
              <a:gd name="T91" fmla="*/ 112174 h 302202"/>
              <a:gd name="T92" fmla="*/ 192968 w 306026"/>
              <a:gd name="T93" fmla="*/ 153036 h 302202"/>
              <a:gd name="T94" fmla="*/ 114920 w 306026"/>
              <a:gd name="T95" fmla="*/ 157738 h 302202"/>
              <a:gd name="T96" fmla="*/ 110244 w 306026"/>
              <a:gd name="T97" fmla="*/ 149059 h 302202"/>
              <a:gd name="T98" fmla="*/ 82909 w 306026"/>
              <a:gd name="T99" fmla="*/ 68780 h 302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6026" h="302202">
                <a:moveTo>
                  <a:pt x="81468" y="252531"/>
                </a:moveTo>
                <a:cubicBezTo>
                  <a:pt x="57470" y="254773"/>
                  <a:pt x="36268" y="262573"/>
                  <a:pt x="30314" y="264904"/>
                </a:cubicBezTo>
                <a:lnTo>
                  <a:pt x="23818" y="279250"/>
                </a:lnTo>
                <a:lnTo>
                  <a:pt x="129917" y="279250"/>
                </a:lnTo>
                <a:cubicBezTo>
                  <a:pt x="131000" y="279250"/>
                  <a:pt x="132082" y="279608"/>
                  <a:pt x="133165" y="280326"/>
                </a:cubicBezTo>
                <a:cubicBezTo>
                  <a:pt x="133887" y="281401"/>
                  <a:pt x="134608" y="282477"/>
                  <a:pt x="134608" y="283912"/>
                </a:cubicBezTo>
                <a:cubicBezTo>
                  <a:pt x="134608" y="286064"/>
                  <a:pt x="135330" y="288216"/>
                  <a:pt x="137135" y="290367"/>
                </a:cubicBezTo>
                <a:cubicBezTo>
                  <a:pt x="138939" y="291802"/>
                  <a:pt x="141465" y="292878"/>
                  <a:pt x="143630" y="292878"/>
                </a:cubicBezTo>
                <a:lnTo>
                  <a:pt x="162396" y="292878"/>
                </a:lnTo>
                <a:cubicBezTo>
                  <a:pt x="167448" y="292878"/>
                  <a:pt x="171779" y="288933"/>
                  <a:pt x="171779" y="283912"/>
                </a:cubicBezTo>
                <a:cubicBezTo>
                  <a:pt x="171779" y="281401"/>
                  <a:pt x="173583" y="279250"/>
                  <a:pt x="176110" y="279250"/>
                </a:cubicBezTo>
                <a:lnTo>
                  <a:pt x="282569" y="279250"/>
                </a:lnTo>
                <a:lnTo>
                  <a:pt x="275712" y="264904"/>
                </a:lnTo>
                <a:cubicBezTo>
                  <a:pt x="264164" y="260242"/>
                  <a:pt x="190906" y="233703"/>
                  <a:pt x="156622" y="273511"/>
                </a:cubicBezTo>
                <a:cubicBezTo>
                  <a:pt x="154818" y="275663"/>
                  <a:pt x="151209" y="275663"/>
                  <a:pt x="149405" y="273511"/>
                </a:cubicBezTo>
                <a:cubicBezTo>
                  <a:pt x="132263" y="253607"/>
                  <a:pt x="105467" y="250290"/>
                  <a:pt x="81468" y="252531"/>
                </a:cubicBezTo>
                <a:close/>
                <a:moveTo>
                  <a:pt x="52327" y="230116"/>
                </a:moveTo>
                <a:lnTo>
                  <a:pt x="44388" y="250200"/>
                </a:lnTo>
                <a:cubicBezTo>
                  <a:pt x="65680" y="244103"/>
                  <a:pt x="100685" y="237289"/>
                  <a:pt x="129556" y="248765"/>
                </a:cubicBezTo>
                <a:cubicBezTo>
                  <a:pt x="115120" y="236572"/>
                  <a:pt x="90581" y="225095"/>
                  <a:pt x="52327" y="230116"/>
                </a:cubicBezTo>
                <a:close/>
                <a:moveTo>
                  <a:pt x="247203" y="212184"/>
                </a:moveTo>
                <a:cubicBezTo>
                  <a:pt x="206063" y="217564"/>
                  <a:pt x="182605" y="236213"/>
                  <a:pt x="170336" y="251635"/>
                </a:cubicBezTo>
                <a:cubicBezTo>
                  <a:pt x="199928" y="236213"/>
                  <a:pt x="238903" y="243386"/>
                  <a:pt x="261638" y="250200"/>
                </a:cubicBezTo>
                <a:lnTo>
                  <a:pt x="247203" y="212184"/>
                </a:lnTo>
                <a:close/>
                <a:moveTo>
                  <a:pt x="132082" y="194611"/>
                </a:moveTo>
                <a:lnTo>
                  <a:pt x="173944" y="194611"/>
                </a:lnTo>
                <a:cubicBezTo>
                  <a:pt x="176470" y="194611"/>
                  <a:pt x="178275" y="196763"/>
                  <a:pt x="178275" y="199273"/>
                </a:cubicBezTo>
                <a:cubicBezTo>
                  <a:pt x="178275" y="201784"/>
                  <a:pt x="176470" y="203936"/>
                  <a:pt x="173944" y="203936"/>
                </a:cubicBezTo>
                <a:lnTo>
                  <a:pt x="157705" y="203936"/>
                </a:lnTo>
                <a:lnTo>
                  <a:pt x="157705" y="252710"/>
                </a:lnTo>
                <a:cubicBezTo>
                  <a:pt x="169975" y="234779"/>
                  <a:pt x="196680" y="208239"/>
                  <a:pt x="249729" y="202860"/>
                </a:cubicBezTo>
                <a:cubicBezTo>
                  <a:pt x="251894" y="202501"/>
                  <a:pt x="253699" y="203577"/>
                  <a:pt x="254421" y="205729"/>
                </a:cubicBezTo>
                <a:lnTo>
                  <a:pt x="273186" y="254145"/>
                </a:lnTo>
                <a:cubicBezTo>
                  <a:pt x="277517" y="255580"/>
                  <a:pt x="280404" y="257014"/>
                  <a:pt x="281126" y="257014"/>
                </a:cubicBezTo>
                <a:cubicBezTo>
                  <a:pt x="282208" y="257373"/>
                  <a:pt x="282930" y="258449"/>
                  <a:pt x="283291" y="259166"/>
                </a:cubicBezTo>
                <a:lnTo>
                  <a:pt x="292674" y="279250"/>
                </a:lnTo>
                <a:lnTo>
                  <a:pt x="301335" y="279250"/>
                </a:lnTo>
                <a:cubicBezTo>
                  <a:pt x="303861" y="279250"/>
                  <a:pt x="306026" y="281401"/>
                  <a:pt x="306026" y="283912"/>
                </a:cubicBezTo>
                <a:cubicBezTo>
                  <a:pt x="306026" y="286422"/>
                  <a:pt x="303861" y="288216"/>
                  <a:pt x="301335" y="288216"/>
                </a:cubicBezTo>
                <a:lnTo>
                  <a:pt x="180440" y="288216"/>
                </a:lnTo>
                <a:cubicBezTo>
                  <a:pt x="178275" y="296106"/>
                  <a:pt x="171057" y="302202"/>
                  <a:pt x="162396" y="302202"/>
                </a:cubicBezTo>
                <a:lnTo>
                  <a:pt x="143630" y="302202"/>
                </a:lnTo>
                <a:cubicBezTo>
                  <a:pt x="135330" y="302202"/>
                  <a:pt x="127752" y="296106"/>
                  <a:pt x="125947" y="288216"/>
                </a:cubicBezTo>
                <a:lnTo>
                  <a:pt x="4691" y="288216"/>
                </a:lnTo>
                <a:cubicBezTo>
                  <a:pt x="2165" y="288216"/>
                  <a:pt x="0" y="286422"/>
                  <a:pt x="0" y="283912"/>
                </a:cubicBezTo>
                <a:cubicBezTo>
                  <a:pt x="0" y="281401"/>
                  <a:pt x="2165" y="279250"/>
                  <a:pt x="4691" y="279250"/>
                </a:cubicBezTo>
                <a:lnTo>
                  <a:pt x="13352" y="279250"/>
                </a:lnTo>
                <a:lnTo>
                  <a:pt x="22735" y="259166"/>
                </a:lnTo>
                <a:cubicBezTo>
                  <a:pt x="23096" y="258449"/>
                  <a:pt x="23818" y="257373"/>
                  <a:pt x="24900" y="257014"/>
                </a:cubicBezTo>
                <a:cubicBezTo>
                  <a:pt x="25622" y="257014"/>
                  <a:pt x="28509" y="255580"/>
                  <a:pt x="33201" y="254145"/>
                </a:cubicBezTo>
                <a:lnTo>
                  <a:pt x="44388" y="224378"/>
                </a:lnTo>
                <a:cubicBezTo>
                  <a:pt x="45110" y="222585"/>
                  <a:pt x="46192" y="221509"/>
                  <a:pt x="47997" y="221150"/>
                </a:cubicBezTo>
                <a:cubicBezTo>
                  <a:pt x="104655" y="212902"/>
                  <a:pt x="134969" y="238365"/>
                  <a:pt x="148322" y="254862"/>
                </a:cubicBezTo>
                <a:lnTo>
                  <a:pt x="148322" y="203936"/>
                </a:lnTo>
                <a:lnTo>
                  <a:pt x="132082" y="203936"/>
                </a:lnTo>
                <a:cubicBezTo>
                  <a:pt x="129556" y="203936"/>
                  <a:pt x="127391" y="201784"/>
                  <a:pt x="127391" y="199273"/>
                </a:cubicBezTo>
                <a:cubicBezTo>
                  <a:pt x="127391" y="196763"/>
                  <a:pt x="129556" y="194611"/>
                  <a:pt x="132082" y="194611"/>
                </a:cubicBezTo>
                <a:close/>
                <a:moveTo>
                  <a:pt x="115770" y="170799"/>
                </a:moveTo>
                <a:lnTo>
                  <a:pt x="188672" y="170799"/>
                </a:lnTo>
                <a:cubicBezTo>
                  <a:pt x="191174" y="170799"/>
                  <a:pt x="193318" y="172916"/>
                  <a:pt x="193318" y="175032"/>
                </a:cubicBezTo>
                <a:cubicBezTo>
                  <a:pt x="193318" y="177855"/>
                  <a:pt x="191174" y="179971"/>
                  <a:pt x="188672" y="179971"/>
                </a:cubicBezTo>
                <a:lnTo>
                  <a:pt x="115770" y="179971"/>
                </a:lnTo>
                <a:cubicBezTo>
                  <a:pt x="113269" y="179971"/>
                  <a:pt x="111125" y="177855"/>
                  <a:pt x="111125" y="175032"/>
                </a:cubicBezTo>
                <a:cubicBezTo>
                  <a:pt x="111125" y="172916"/>
                  <a:pt x="113269" y="170799"/>
                  <a:pt x="115770" y="170799"/>
                </a:cubicBezTo>
                <a:close/>
                <a:moveTo>
                  <a:pt x="211701" y="25324"/>
                </a:moveTo>
                <a:cubicBezTo>
                  <a:pt x="213493" y="23161"/>
                  <a:pt x="216719" y="23161"/>
                  <a:pt x="218153" y="25324"/>
                </a:cubicBezTo>
                <a:cubicBezTo>
                  <a:pt x="220304" y="26766"/>
                  <a:pt x="220304" y="29649"/>
                  <a:pt x="218153" y="31812"/>
                </a:cubicBezTo>
                <a:lnTo>
                  <a:pt x="154346" y="95972"/>
                </a:lnTo>
                <a:cubicBezTo>
                  <a:pt x="153629" y="96693"/>
                  <a:pt x="152554" y="97414"/>
                  <a:pt x="151120" y="97414"/>
                </a:cubicBezTo>
                <a:cubicBezTo>
                  <a:pt x="149686" y="97414"/>
                  <a:pt x="148969" y="96693"/>
                  <a:pt x="147894" y="95972"/>
                </a:cubicBezTo>
                <a:lnTo>
                  <a:pt x="122443" y="70380"/>
                </a:lnTo>
                <a:cubicBezTo>
                  <a:pt x="120650" y="68578"/>
                  <a:pt x="120650" y="65694"/>
                  <a:pt x="122443" y="63892"/>
                </a:cubicBezTo>
                <a:cubicBezTo>
                  <a:pt x="124235" y="62090"/>
                  <a:pt x="127461" y="62090"/>
                  <a:pt x="128895" y="63892"/>
                </a:cubicBezTo>
                <a:lnTo>
                  <a:pt x="151120" y="86240"/>
                </a:lnTo>
                <a:lnTo>
                  <a:pt x="211701" y="25324"/>
                </a:lnTo>
                <a:close/>
                <a:moveTo>
                  <a:pt x="147650" y="72"/>
                </a:moveTo>
                <a:cubicBezTo>
                  <a:pt x="163835" y="-651"/>
                  <a:pt x="180020" y="4050"/>
                  <a:pt x="192968" y="13814"/>
                </a:cubicBezTo>
                <a:cubicBezTo>
                  <a:pt x="194766" y="15260"/>
                  <a:pt x="195126" y="18153"/>
                  <a:pt x="193687" y="19961"/>
                </a:cubicBezTo>
                <a:cubicBezTo>
                  <a:pt x="192249" y="22131"/>
                  <a:pt x="189371" y="22492"/>
                  <a:pt x="187213" y="21046"/>
                </a:cubicBezTo>
                <a:cubicBezTo>
                  <a:pt x="176064" y="12729"/>
                  <a:pt x="162396" y="8751"/>
                  <a:pt x="148369" y="9113"/>
                </a:cubicBezTo>
                <a:cubicBezTo>
                  <a:pt x="117437" y="10921"/>
                  <a:pt x="92261" y="37680"/>
                  <a:pt x="91901" y="68780"/>
                </a:cubicBezTo>
                <a:cubicBezTo>
                  <a:pt x="91901" y="82883"/>
                  <a:pt x="96577" y="95901"/>
                  <a:pt x="105209" y="106388"/>
                </a:cubicBezTo>
                <a:cubicBezTo>
                  <a:pt x="114560" y="117960"/>
                  <a:pt x="119595" y="132786"/>
                  <a:pt x="119595" y="148697"/>
                </a:cubicBezTo>
                <a:lnTo>
                  <a:pt x="183617" y="148697"/>
                </a:lnTo>
                <a:lnTo>
                  <a:pt x="183617" y="147612"/>
                </a:lnTo>
                <a:cubicBezTo>
                  <a:pt x="183617" y="132786"/>
                  <a:pt x="188652" y="118321"/>
                  <a:pt x="198003" y="106388"/>
                </a:cubicBezTo>
                <a:cubicBezTo>
                  <a:pt x="206635" y="95539"/>
                  <a:pt x="211311" y="82883"/>
                  <a:pt x="211311" y="69141"/>
                </a:cubicBezTo>
                <a:cubicBezTo>
                  <a:pt x="211311" y="66610"/>
                  <a:pt x="210951" y="64440"/>
                  <a:pt x="210592" y="61909"/>
                </a:cubicBezTo>
                <a:cubicBezTo>
                  <a:pt x="210592" y="59739"/>
                  <a:pt x="212390" y="57208"/>
                  <a:pt x="214908" y="56846"/>
                </a:cubicBezTo>
                <a:cubicBezTo>
                  <a:pt x="217425" y="56485"/>
                  <a:pt x="219583" y="58293"/>
                  <a:pt x="219943" y="60824"/>
                </a:cubicBezTo>
                <a:cubicBezTo>
                  <a:pt x="220303" y="63717"/>
                  <a:pt x="220303" y="66248"/>
                  <a:pt x="220303" y="69141"/>
                </a:cubicBezTo>
                <a:cubicBezTo>
                  <a:pt x="220303" y="84691"/>
                  <a:pt x="214908" y="100240"/>
                  <a:pt x="205197" y="112174"/>
                </a:cubicBezTo>
                <a:cubicBezTo>
                  <a:pt x="197284" y="122299"/>
                  <a:pt x="192968" y="134956"/>
                  <a:pt x="192968" y="147612"/>
                </a:cubicBezTo>
                <a:lnTo>
                  <a:pt x="192968" y="153036"/>
                </a:lnTo>
                <a:cubicBezTo>
                  <a:pt x="192968" y="155929"/>
                  <a:pt x="190810" y="157738"/>
                  <a:pt x="188292" y="157738"/>
                </a:cubicBezTo>
                <a:lnTo>
                  <a:pt x="114920" y="157738"/>
                </a:lnTo>
                <a:cubicBezTo>
                  <a:pt x="112402" y="157738"/>
                  <a:pt x="110244" y="155929"/>
                  <a:pt x="110244" y="153036"/>
                </a:cubicBezTo>
                <a:lnTo>
                  <a:pt x="110244" y="149059"/>
                </a:lnTo>
                <a:cubicBezTo>
                  <a:pt x="110244" y="135317"/>
                  <a:pt x="105928" y="122299"/>
                  <a:pt x="98015" y="112535"/>
                </a:cubicBezTo>
                <a:cubicBezTo>
                  <a:pt x="88304" y="100240"/>
                  <a:pt x="82550" y="84691"/>
                  <a:pt x="82909" y="68780"/>
                </a:cubicBezTo>
                <a:cubicBezTo>
                  <a:pt x="82909" y="32618"/>
                  <a:pt x="112042" y="1880"/>
                  <a:pt x="147650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68" name="Freeform 792">
            <a:extLst>
              <a:ext uri="{FF2B5EF4-FFF2-40B4-BE49-F238E27FC236}">
                <a16:creationId xmlns:a16="http://schemas.microsoft.com/office/drawing/2014/main" id="{674745B0-B9A9-4245-AC91-602D1A99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425" y="5655712"/>
            <a:ext cx="448936" cy="379154"/>
          </a:xfrm>
          <a:custGeom>
            <a:avLst/>
            <a:gdLst>
              <a:gd name="T0" fmla="*/ 30314 w 306026"/>
              <a:gd name="T1" fmla="*/ 220957 h 258406"/>
              <a:gd name="T2" fmla="*/ 129917 w 306026"/>
              <a:gd name="T3" fmla="*/ 235223 h 258406"/>
              <a:gd name="T4" fmla="*/ 134608 w 306026"/>
              <a:gd name="T5" fmla="*/ 239860 h 258406"/>
              <a:gd name="T6" fmla="*/ 143630 w 306026"/>
              <a:gd name="T7" fmla="*/ 249133 h 258406"/>
              <a:gd name="T8" fmla="*/ 171779 w 306026"/>
              <a:gd name="T9" fmla="*/ 239860 h 258406"/>
              <a:gd name="T10" fmla="*/ 282569 w 306026"/>
              <a:gd name="T11" fmla="*/ 235223 h 258406"/>
              <a:gd name="T12" fmla="*/ 156622 w 306026"/>
              <a:gd name="T13" fmla="*/ 229517 h 258406"/>
              <a:gd name="T14" fmla="*/ 81649 w 306026"/>
              <a:gd name="T15" fmla="*/ 208919 h 258406"/>
              <a:gd name="T16" fmla="*/ 153013 w 306026"/>
              <a:gd name="T17" fmla="*/ 219887 h 258406"/>
              <a:gd name="T18" fmla="*/ 283652 w 306026"/>
              <a:gd name="T19" fmla="*/ 215607 h 258406"/>
              <a:gd name="T20" fmla="*/ 301335 w 306026"/>
              <a:gd name="T21" fmla="*/ 235223 h 258406"/>
              <a:gd name="T22" fmla="*/ 301335 w 306026"/>
              <a:gd name="T23" fmla="*/ 244497 h 258406"/>
              <a:gd name="T24" fmla="*/ 162396 w 306026"/>
              <a:gd name="T25" fmla="*/ 258406 h 258406"/>
              <a:gd name="T26" fmla="*/ 125947 w 306026"/>
              <a:gd name="T27" fmla="*/ 244497 h 258406"/>
              <a:gd name="T28" fmla="*/ 0 w 306026"/>
              <a:gd name="T29" fmla="*/ 239860 h 258406"/>
              <a:gd name="T30" fmla="*/ 13714 w 306026"/>
              <a:gd name="T31" fmla="*/ 235223 h 258406"/>
              <a:gd name="T32" fmla="*/ 24901 w 306026"/>
              <a:gd name="T33" fmla="*/ 213110 h 258406"/>
              <a:gd name="T34" fmla="*/ 157500 w 306026"/>
              <a:gd name="T35" fmla="*/ 124634 h 258406"/>
              <a:gd name="T36" fmla="*/ 202715 w 306026"/>
              <a:gd name="T37" fmla="*/ 174200 h 258406"/>
              <a:gd name="T38" fmla="*/ 157500 w 306026"/>
              <a:gd name="T39" fmla="*/ 124634 h 258406"/>
              <a:gd name="T40" fmla="*/ 102954 w 306026"/>
              <a:gd name="T41" fmla="*/ 174200 h 258406"/>
              <a:gd name="T42" fmla="*/ 148170 w 306026"/>
              <a:gd name="T43" fmla="*/ 124634 h 258406"/>
              <a:gd name="T44" fmla="*/ 202715 w 306026"/>
              <a:gd name="T45" fmla="*/ 65729 h 258406"/>
              <a:gd name="T46" fmla="*/ 157500 w 306026"/>
              <a:gd name="T47" fmla="*/ 115655 h 258406"/>
              <a:gd name="T48" fmla="*/ 202715 w 306026"/>
              <a:gd name="T49" fmla="*/ 65729 h 258406"/>
              <a:gd name="T50" fmla="*/ 91112 w 306026"/>
              <a:gd name="T51" fmla="*/ 115655 h 258406"/>
              <a:gd name="T52" fmla="*/ 148170 w 306026"/>
              <a:gd name="T53" fmla="*/ 76504 h 258406"/>
              <a:gd name="T54" fmla="*/ 234294 w 306026"/>
              <a:gd name="T55" fmla="*/ 44897 h 258406"/>
              <a:gd name="T56" fmla="*/ 224246 w 306026"/>
              <a:gd name="T57" fmla="*/ 115655 h 258406"/>
              <a:gd name="T58" fmla="*/ 234294 w 306026"/>
              <a:gd name="T59" fmla="*/ 44897 h 258406"/>
              <a:gd name="T60" fmla="*/ 42667 w 306026"/>
              <a:gd name="T61" fmla="*/ 115655 h 258406"/>
              <a:gd name="T62" fmla="*/ 95060 w 306026"/>
              <a:gd name="T63" fmla="*/ 61778 h 258406"/>
              <a:gd name="T64" fmla="*/ 157500 w 306026"/>
              <a:gd name="T65" fmla="*/ 13289 h 258406"/>
              <a:gd name="T66" fmla="*/ 198768 w 306026"/>
              <a:gd name="T67" fmla="*/ 57827 h 258406"/>
              <a:gd name="T68" fmla="*/ 148170 w 306026"/>
              <a:gd name="T69" fmla="*/ 13289 h 258406"/>
              <a:gd name="T70" fmla="*/ 148170 w 306026"/>
              <a:gd name="T71" fmla="*/ 67525 h 258406"/>
              <a:gd name="T72" fmla="*/ 169701 w 306026"/>
              <a:gd name="T73" fmla="*/ 10775 h 258406"/>
              <a:gd name="T74" fmla="*/ 227835 w 306026"/>
              <a:gd name="T75" fmla="*/ 38432 h 258406"/>
              <a:gd name="T76" fmla="*/ 135969 w 306026"/>
              <a:gd name="T77" fmla="*/ 10775 h 258406"/>
              <a:gd name="T78" fmla="*/ 99007 w 306026"/>
              <a:gd name="T79" fmla="*/ 53517 h 258406"/>
              <a:gd name="T80" fmla="*/ 152835 w 306026"/>
              <a:gd name="T81" fmla="*/ 0 h 258406"/>
              <a:gd name="T82" fmla="*/ 249725 w 306026"/>
              <a:gd name="T83" fmla="*/ 190723 h 258406"/>
              <a:gd name="T84" fmla="*/ 243266 w 306026"/>
              <a:gd name="T85" fmla="*/ 191800 h 258406"/>
              <a:gd name="T86" fmla="*/ 263361 w 306026"/>
              <a:gd name="T87" fmla="*/ 124634 h 258406"/>
              <a:gd name="T88" fmla="*/ 210969 w 306026"/>
              <a:gd name="T89" fmla="*/ 178511 h 258406"/>
              <a:gd name="T90" fmla="*/ 222093 w 306026"/>
              <a:gd name="T91" fmla="*/ 190364 h 258406"/>
              <a:gd name="T92" fmla="*/ 215634 w 306026"/>
              <a:gd name="T93" fmla="*/ 191800 h 258406"/>
              <a:gd name="T94" fmla="*/ 157500 w 306026"/>
              <a:gd name="T95" fmla="*/ 202935 h 258406"/>
              <a:gd name="T96" fmla="*/ 148170 w 306026"/>
              <a:gd name="T97" fmla="*/ 202935 h 258406"/>
              <a:gd name="T98" fmla="*/ 90395 w 306026"/>
              <a:gd name="T99" fmla="*/ 191800 h 258406"/>
              <a:gd name="T100" fmla="*/ 83935 w 306026"/>
              <a:gd name="T101" fmla="*/ 190364 h 258406"/>
              <a:gd name="T102" fmla="*/ 94701 w 306026"/>
              <a:gd name="T103" fmla="*/ 178511 h 258406"/>
              <a:gd name="T104" fmla="*/ 42667 w 306026"/>
              <a:gd name="T105" fmla="*/ 124634 h 258406"/>
              <a:gd name="T106" fmla="*/ 62404 w 306026"/>
              <a:gd name="T107" fmla="*/ 191800 h 258406"/>
              <a:gd name="T108" fmla="*/ 56304 w 306026"/>
              <a:gd name="T109" fmla="*/ 190723 h 258406"/>
              <a:gd name="T110" fmla="*/ 152835 w 306026"/>
              <a:gd name="T111" fmla="*/ 0 h 258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6026" h="258406">
                <a:moveTo>
                  <a:pt x="81649" y="208919"/>
                </a:moveTo>
                <a:cubicBezTo>
                  <a:pt x="57561" y="211148"/>
                  <a:pt x="36269" y="218817"/>
                  <a:pt x="30314" y="220957"/>
                </a:cubicBezTo>
                <a:lnTo>
                  <a:pt x="23818" y="235223"/>
                </a:lnTo>
                <a:lnTo>
                  <a:pt x="129917" y="235223"/>
                </a:lnTo>
                <a:cubicBezTo>
                  <a:pt x="131361" y="235223"/>
                  <a:pt x="132443" y="235937"/>
                  <a:pt x="133165" y="236650"/>
                </a:cubicBezTo>
                <a:cubicBezTo>
                  <a:pt x="133887" y="237363"/>
                  <a:pt x="134608" y="238433"/>
                  <a:pt x="134608" y="239860"/>
                </a:cubicBezTo>
                <a:cubicBezTo>
                  <a:pt x="134608" y="242357"/>
                  <a:pt x="135330" y="244497"/>
                  <a:pt x="137495" y="246280"/>
                </a:cubicBezTo>
                <a:cubicBezTo>
                  <a:pt x="138939" y="248063"/>
                  <a:pt x="141465" y="249133"/>
                  <a:pt x="143630" y="249133"/>
                </a:cubicBezTo>
                <a:lnTo>
                  <a:pt x="162396" y="249133"/>
                </a:lnTo>
                <a:cubicBezTo>
                  <a:pt x="167448" y="249133"/>
                  <a:pt x="171779" y="244853"/>
                  <a:pt x="171779" y="239860"/>
                </a:cubicBezTo>
                <a:cubicBezTo>
                  <a:pt x="171779" y="237363"/>
                  <a:pt x="173583" y="235223"/>
                  <a:pt x="176470" y="235223"/>
                </a:cubicBezTo>
                <a:lnTo>
                  <a:pt x="282569" y="235223"/>
                </a:lnTo>
                <a:lnTo>
                  <a:pt x="275712" y="220957"/>
                </a:lnTo>
                <a:cubicBezTo>
                  <a:pt x="264164" y="216677"/>
                  <a:pt x="190906" y="190283"/>
                  <a:pt x="156622" y="229517"/>
                </a:cubicBezTo>
                <a:cubicBezTo>
                  <a:pt x="154818" y="231657"/>
                  <a:pt x="151570" y="231657"/>
                  <a:pt x="149765" y="229517"/>
                </a:cubicBezTo>
                <a:cubicBezTo>
                  <a:pt x="132624" y="209900"/>
                  <a:pt x="105738" y="206690"/>
                  <a:pt x="81649" y="208919"/>
                </a:cubicBezTo>
                <a:close/>
                <a:moveTo>
                  <a:pt x="74341" y="200181"/>
                </a:moveTo>
                <a:cubicBezTo>
                  <a:pt x="100595" y="196793"/>
                  <a:pt x="131721" y="198843"/>
                  <a:pt x="153013" y="219887"/>
                </a:cubicBezTo>
                <a:cubicBezTo>
                  <a:pt x="195958" y="177800"/>
                  <a:pt x="277517" y="211683"/>
                  <a:pt x="281126" y="213110"/>
                </a:cubicBezTo>
                <a:cubicBezTo>
                  <a:pt x="282208" y="213467"/>
                  <a:pt x="282930" y="214537"/>
                  <a:pt x="283652" y="215607"/>
                </a:cubicBezTo>
                <a:lnTo>
                  <a:pt x="292674" y="235223"/>
                </a:lnTo>
                <a:lnTo>
                  <a:pt x="301335" y="235223"/>
                </a:lnTo>
                <a:cubicBezTo>
                  <a:pt x="303861" y="235223"/>
                  <a:pt x="306026" y="237363"/>
                  <a:pt x="306026" y="239860"/>
                </a:cubicBezTo>
                <a:cubicBezTo>
                  <a:pt x="306026" y="242357"/>
                  <a:pt x="303861" y="244497"/>
                  <a:pt x="301335" y="244497"/>
                </a:cubicBezTo>
                <a:lnTo>
                  <a:pt x="180440" y="244497"/>
                </a:lnTo>
                <a:cubicBezTo>
                  <a:pt x="178275" y="252343"/>
                  <a:pt x="171057" y="258406"/>
                  <a:pt x="162396" y="258406"/>
                </a:cubicBezTo>
                <a:lnTo>
                  <a:pt x="143630" y="258406"/>
                </a:lnTo>
                <a:cubicBezTo>
                  <a:pt x="135330" y="258406"/>
                  <a:pt x="127752" y="252343"/>
                  <a:pt x="125947" y="244497"/>
                </a:cubicBezTo>
                <a:lnTo>
                  <a:pt x="4692" y="244497"/>
                </a:lnTo>
                <a:cubicBezTo>
                  <a:pt x="2166" y="244497"/>
                  <a:pt x="0" y="242357"/>
                  <a:pt x="0" y="239860"/>
                </a:cubicBezTo>
                <a:cubicBezTo>
                  <a:pt x="0" y="237363"/>
                  <a:pt x="2166" y="235223"/>
                  <a:pt x="4692" y="235223"/>
                </a:cubicBezTo>
                <a:lnTo>
                  <a:pt x="13714" y="235223"/>
                </a:lnTo>
                <a:lnTo>
                  <a:pt x="22736" y="215607"/>
                </a:lnTo>
                <a:cubicBezTo>
                  <a:pt x="23097" y="214537"/>
                  <a:pt x="24179" y="213467"/>
                  <a:pt x="24901" y="213110"/>
                </a:cubicBezTo>
                <a:cubicBezTo>
                  <a:pt x="26705" y="212397"/>
                  <a:pt x="48087" y="203569"/>
                  <a:pt x="74341" y="200181"/>
                </a:cubicBezTo>
                <a:close/>
                <a:moveTo>
                  <a:pt x="157500" y="124634"/>
                </a:moveTo>
                <a:lnTo>
                  <a:pt x="157500" y="163425"/>
                </a:lnTo>
                <a:cubicBezTo>
                  <a:pt x="173289" y="164143"/>
                  <a:pt x="188720" y="167735"/>
                  <a:pt x="202715" y="174200"/>
                </a:cubicBezTo>
                <a:cubicBezTo>
                  <a:pt x="210251" y="158397"/>
                  <a:pt x="214199" y="141874"/>
                  <a:pt x="214916" y="124634"/>
                </a:cubicBezTo>
                <a:lnTo>
                  <a:pt x="157500" y="124634"/>
                </a:lnTo>
                <a:close/>
                <a:moveTo>
                  <a:pt x="91112" y="124634"/>
                </a:moveTo>
                <a:cubicBezTo>
                  <a:pt x="91471" y="141874"/>
                  <a:pt x="95419" y="158397"/>
                  <a:pt x="102954" y="174200"/>
                </a:cubicBezTo>
                <a:cubicBezTo>
                  <a:pt x="116950" y="167735"/>
                  <a:pt x="132380" y="164143"/>
                  <a:pt x="148170" y="163425"/>
                </a:cubicBezTo>
                <a:lnTo>
                  <a:pt x="148170" y="124634"/>
                </a:lnTo>
                <a:lnTo>
                  <a:pt x="91112" y="124634"/>
                </a:lnTo>
                <a:close/>
                <a:moveTo>
                  <a:pt x="202715" y="65729"/>
                </a:moveTo>
                <a:cubicBezTo>
                  <a:pt x="188720" y="72194"/>
                  <a:pt x="173648" y="76145"/>
                  <a:pt x="157500" y="76504"/>
                </a:cubicBezTo>
                <a:lnTo>
                  <a:pt x="157500" y="115655"/>
                </a:lnTo>
                <a:lnTo>
                  <a:pt x="214916" y="115655"/>
                </a:lnTo>
                <a:cubicBezTo>
                  <a:pt x="214557" y="98055"/>
                  <a:pt x="210251" y="81174"/>
                  <a:pt x="202715" y="65729"/>
                </a:cubicBezTo>
                <a:close/>
                <a:moveTo>
                  <a:pt x="103313" y="65729"/>
                </a:moveTo>
                <a:cubicBezTo>
                  <a:pt x="95777" y="81174"/>
                  <a:pt x="91471" y="98055"/>
                  <a:pt x="91112" y="115655"/>
                </a:cubicBezTo>
                <a:lnTo>
                  <a:pt x="148170" y="115655"/>
                </a:lnTo>
                <a:lnTo>
                  <a:pt x="148170" y="76504"/>
                </a:lnTo>
                <a:cubicBezTo>
                  <a:pt x="132380" y="76145"/>
                  <a:pt x="117309" y="72553"/>
                  <a:pt x="103313" y="65729"/>
                </a:cubicBezTo>
                <a:close/>
                <a:moveTo>
                  <a:pt x="234294" y="44897"/>
                </a:moveTo>
                <a:cubicBezTo>
                  <a:pt x="227117" y="51721"/>
                  <a:pt x="219222" y="57109"/>
                  <a:pt x="210969" y="61778"/>
                </a:cubicBezTo>
                <a:cubicBezTo>
                  <a:pt x="219222" y="78300"/>
                  <a:pt x="223529" y="96618"/>
                  <a:pt x="224246" y="115655"/>
                </a:cubicBezTo>
                <a:lnTo>
                  <a:pt x="263720" y="115655"/>
                </a:lnTo>
                <a:cubicBezTo>
                  <a:pt x="262285" y="88357"/>
                  <a:pt x="251160" y="63574"/>
                  <a:pt x="234294" y="44897"/>
                </a:cubicBezTo>
                <a:close/>
                <a:moveTo>
                  <a:pt x="71734" y="44897"/>
                </a:moveTo>
                <a:cubicBezTo>
                  <a:pt x="54510" y="63933"/>
                  <a:pt x="43385" y="88357"/>
                  <a:pt x="42667" y="115655"/>
                </a:cubicBezTo>
                <a:lnTo>
                  <a:pt x="81782" y="115655"/>
                </a:lnTo>
                <a:cubicBezTo>
                  <a:pt x="82500" y="96618"/>
                  <a:pt x="86806" y="78300"/>
                  <a:pt x="95060" y="61778"/>
                </a:cubicBezTo>
                <a:cubicBezTo>
                  <a:pt x="86447" y="57109"/>
                  <a:pt x="78911" y="51721"/>
                  <a:pt x="71734" y="44897"/>
                </a:cubicBezTo>
                <a:close/>
                <a:moveTo>
                  <a:pt x="157500" y="13289"/>
                </a:moveTo>
                <a:lnTo>
                  <a:pt x="157500" y="67525"/>
                </a:lnTo>
                <a:cubicBezTo>
                  <a:pt x="171854" y="66807"/>
                  <a:pt x="185849" y="63215"/>
                  <a:pt x="198768" y="57827"/>
                </a:cubicBezTo>
                <a:cubicBezTo>
                  <a:pt x="188720" y="40228"/>
                  <a:pt x="174725" y="24783"/>
                  <a:pt x="157500" y="13289"/>
                </a:cubicBezTo>
                <a:close/>
                <a:moveTo>
                  <a:pt x="148170" y="13289"/>
                </a:moveTo>
                <a:cubicBezTo>
                  <a:pt x="131304" y="24783"/>
                  <a:pt x="116950" y="39868"/>
                  <a:pt x="107261" y="57827"/>
                </a:cubicBezTo>
                <a:cubicBezTo>
                  <a:pt x="120179" y="63215"/>
                  <a:pt x="133816" y="66807"/>
                  <a:pt x="148170" y="67525"/>
                </a:cubicBezTo>
                <a:lnTo>
                  <a:pt x="148170" y="13289"/>
                </a:lnTo>
                <a:close/>
                <a:moveTo>
                  <a:pt x="169701" y="10775"/>
                </a:moveTo>
                <a:cubicBezTo>
                  <a:pt x="185132" y="22269"/>
                  <a:pt x="197691" y="36995"/>
                  <a:pt x="207022" y="53517"/>
                </a:cubicBezTo>
                <a:cubicBezTo>
                  <a:pt x="214199" y="49207"/>
                  <a:pt x="221376" y="44538"/>
                  <a:pt x="227835" y="38432"/>
                </a:cubicBezTo>
                <a:cubicBezTo>
                  <a:pt x="212045" y="24065"/>
                  <a:pt x="191950" y="14008"/>
                  <a:pt x="169701" y="10775"/>
                </a:cubicBezTo>
                <a:close/>
                <a:moveTo>
                  <a:pt x="135969" y="10775"/>
                </a:moveTo>
                <a:cubicBezTo>
                  <a:pt x="114079" y="14008"/>
                  <a:pt x="93983" y="24065"/>
                  <a:pt x="78194" y="38432"/>
                </a:cubicBezTo>
                <a:cubicBezTo>
                  <a:pt x="84653" y="44538"/>
                  <a:pt x="91830" y="49207"/>
                  <a:pt x="99007" y="53517"/>
                </a:cubicBezTo>
                <a:cubicBezTo>
                  <a:pt x="108337" y="36995"/>
                  <a:pt x="120897" y="22269"/>
                  <a:pt x="135969" y="10775"/>
                </a:cubicBezTo>
                <a:close/>
                <a:moveTo>
                  <a:pt x="152835" y="0"/>
                </a:moveTo>
                <a:cubicBezTo>
                  <a:pt x="219222" y="0"/>
                  <a:pt x="272691" y="53876"/>
                  <a:pt x="272691" y="119965"/>
                </a:cubicBezTo>
                <a:cubicBezTo>
                  <a:pt x="272691" y="145825"/>
                  <a:pt x="264797" y="170249"/>
                  <a:pt x="249725" y="190723"/>
                </a:cubicBezTo>
                <a:cubicBezTo>
                  <a:pt x="249007" y="192159"/>
                  <a:pt x="247572" y="192878"/>
                  <a:pt x="246136" y="192878"/>
                </a:cubicBezTo>
                <a:cubicBezTo>
                  <a:pt x="245060" y="192878"/>
                  <a:pt x="243983" y="192159"/>
                  <a:pt x="243266" y="191800"/>
                </a:cubicBezTo>
                <a:cubicBezTo>
                  <a:pt x="241112" y="190004"/>
                  <a:pt x="240754" y="187490"/>
                  <a:pt x="242189" y="185335"/>
                </a:cubicBezTo>
                <a:cubicBezTo>
                  <a:pt x="255467" y="167735"/>
                  <a:pt x="262644" y="146544"/>
                  <a:pt x="263361" y="124634"/>
                </a:cubicBezTo>
                <a:lnTo>
                  <a:pt x="224246" y="124634"/>
                </a:lnTo>
                <a:cubicBezTo>
                  <a:pt x="223529" y="143311"/>
                  <a:pt x="219222" y="161270"/>
                  <a:pt x="210969" y="178511"/>
                </a:cubicBezTo>
                <a:cubicBezTo>
                  <a:pt x="214557" y="179947"/>
                  <a:pt x="217787" y="182102"/>
                  <a:pt x="220658" y="184258"/>
                </a:cubicBezTo>
                <a:cubicBezTo>
                  <a:pt x="222811" y="185694"/>
                  <a:pt x="223170" y="188568"/>
                  <a:pt x="222093" y="190364"/>
                </a:cubicBezTo>
                <a:cubicBezTo>
                  <a:pt x="221017" y="191800"/>
                  <a:pt x="219581" y="192878"/>
                  <a:pt x="218146" y="192878"/>
                </a:cubicBezTo>
                <a:cubicBezTo>
                  <a:pt x="217069" y="192878"/>
                  <a:pt x="216352" y="192159"/>
                  <a:pt x="215634" y="191800"/>
                </a:cubicBezTo>
                <a:cubicBezTo>
                  <a:pt x="198409" y="179947"/>
                  <a:pt x="178313" y="173482"/>
                  <a:pt x="157500" y="172764"/>
                </a:cubicBezTo>
                <a:lnTo>
                  <a:pt x="157500" y="202935"/>
                </a:lnTo>
                <a:cubicBezTo>
                  <a:pt x="157500" y="205449"/>
                  <a:pt x="155347" y="207604"/>
                  <a:pt x="152835" y="207604"/>
                </a:cubicBezTo>
                <a:cubicBezTo>
                  <a:pt x="150323" y="207604"/>
                  <a:pt x="148170" y="205449"/>
                  <a:pt x="148170" y="202935"/>
                </a:cubicBezTo>
                <a:lnTo>
                  <a:pt x="148170" y="172764"/>
                </a:lnTo>
                <a:cubicBezTo>
                  <a:pt x="127356" y="173482"/>
                  <a:pt x="107620" y="179947"/>
                  <a:pt x="90395" y="191800"/>
                </a:cubicBezTo>
                <a:cubicBezTo>
                  <a:pt x="89677" y="192519"/>
                  <a:pt x="88600" y="192878"/>
                  <a:pt x="87883" y="192878"/>
                </a:cubicBezTo>
                <a:cubicBezTo>
                  <a:pt x="86447" y="192878"/>
                  <a:pt x="85012" y="191800"/>
                  <a:pt x="83935" y="190364"/>
                </a:cubicBezTo>
                <a:cubicBezTo>
                  <a:pt x="82500" y="188568"/>
                  <a:pt x="82859" y="185694"/>
                  <a:pt x="85012" y="184258"/>
                </a:cubicBezTo>
                <a:cubicBezTo>
                  <a:pt x="88242" y="182102"/>
                  <a:pt x="91471" y="180307"/>
                  <a:pt x="94701" y="178511"/>
                </a:cubicBezTo>
                <a:cubicBezTo>
                  <a:pt x="86447" y="161270"/>
                  <a:pt x="82500" y="143311"/>
                  <a:pt x="81782" y="124634"/>
                </a:cubicBezTo>
                <a:lnTo>
                  <a:pt x="42667" y="124634"/>
                </a:lnTo>
                <a:cubicBezTo>
                  <a:pt x="43385" y="146544"/>
                  <a:pt x="50562" y="167735"/>
                  <a:pt x="63481" y="185335"/>
                </a:cubicBezTo>
                <a:cubicBezTo>
                  <a:pt x="64916" y="187490"/>
                  <a:pt x="64557" y="190004"/>
                  <a:pt x="62404" y="191800"/>
                </a:cubicBezTo>
                <a:cubicBezTo>
                  <a:pt x="61687" y="192159"/>
                  <a:pt x="60969" y="192878"/>
                  <a:pt x="59892" y="192878"/>
                </a:cubicBezTo>
                <a:cubicBezTo>
                  <a:pt x="58457" y="192878"/>
                  <a:pt x="57021" y="192159"/>
                  <a:pt x="56304" y="190723"/>
                </a:cubicBezTo>
                <a:cubicBezTo>
                  <a:pt x="40873" y="170249"/>
                  <a:pt x="33337" y="145825"/>
                  <a:pt x="33337" y="119965"/>
                </a:cubicBezTo>
                <a:cubicBezTo>
                  <a:pt x="33337" y="53876"/>
                  <a:pt x="86806" y="0"/>
                  <a:pt x="152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8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3339">
            <a:extLst>
              <a:ext uri="{FF2B5EF4-FFF2-40B4-BE49-F238E27FC236}">
                <a16:creationId xmlns:a16="http://schemas.microsoft.com/office/drawing/2014/main" id="{F71841A4-743E-2C44-84C6-CE35CF1792E2}"/>
              </a:ext>
            </a:extLst>
          </p:cNvPr>
          <p:cNvSpPr/>
          <p:nvPr/>
        </p:nvSpPr>
        <p:spPr>
          <a:xfrm>
            <a:off x="7086784" y="1954973"/>
            <a:ext cx="1794290" cy="4522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Shape 63340">
            <a:extLst>
              <a:ext uri="{FF2B5EF4-FFF2-40B4-BE49-F238E27FC236}">
                <a16:creationId xmlns:a16="http://schemas.microsoft.com/office/drawing/2014/main" id="{FE863322-F7E0-BA49-84FA-1FCB5F1DBE07}"/>
              </a:ext>
            </a:extLst>
          </p:cNvPr>
          <p:cNvSpPr/>
          <p:nvPr/>
        </p:nvSpPr>
        <p:spPr>
          <a:xfrm>
            <a:off x="7249744" y="1589169"/>
            <a:ext cx="1468371" cy="73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Shape 63342">
            <a:extLst>
              <a:ext uri="{FF2B5EF4-FFF2-40B4-BE49-F238E27FC236}">
                <a16:creationId xmlns:a16="http://schemas.microsoft.com/office/drawing/2014/main" id="{2929D74C-6AB4-9C40-92C1-DEFF3FDD640A}"/>
              </a:ext>
            </a:extLst>
          </p:cNvPr>
          <p:cNvSpPr/>
          <p:nvPr/>
        </p:nvSpPr>
        <p:spPr>
          <a:xfrm>
            <a:off x="9318569" y="1955836"/>
            <a:ext cx="2111432" cy="452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extrusionOk="0">
                <a:moveTo>
                  <a:pt x="21247" y="10573"/>
                </a:moveTo>
                <a:lnTo>
                  <a:pt x="17364" y="5258"/>
                </a:lnTo>
                <a:cubicBezTo>
                  <a:pt x="16728" y="4388"/>
                  <a:pt x="14991" y="3847"/>
                  <a:pt x="13131" y="3847"/>
                </a:cubicBezTo>
                <a:cubicBezTo>
                  <a:pt x="13119" y="3847"/>
                  <a:pt x="13108" y="3847"/>
                  <a:pt x="13097" y="3847"/>
                </a:cubicBezTo>
                <a:lnTo>
                  <a:pt x="13097" y="3847"/>
                </a:lnTo>
                <a:lnTo>
                  <a:pt x="12219" y="3847"/>
                </a:lnTo>
                <a:lnTo>
                  <a:pt x="9090" y="3847"/>
                </a:lnTo>
                <a:lnTo>
                  <a:pt x="8213" y="3847"/>
                </a:lnTo>
                <a:lnTo>
                  <a:pt x="8213" y="3847"/>
                </a:lnTo>
                <a:cubicBezTo>
                  <a:pt x="8202" y="3847"/>
                  <a:pt x="8191" y="3847"/>
                  <a:pt x="8179" y="3847"/>
                </a:cubicBezTo>
                <a:cubicBezTo>
                  <a:pt x="6319" y="3847"/>
                  <a:pt x="4582" y="4388"/>
                  <a:pt x="3946" y="5258"/>
                </a:cubicBezTo>
                <a:lnTo>
                  <a:pt x="63" y="10573"/>
                </a:lnTo>
                <a:cubicBezTo>
                  <a:pt x="-145" y="10858"/>
                  <a:pt x="179" y="11168"/>
                  <a:pt x="787" y="11265"/>
                </a:cubicBezTo>
                <a:lnTo>
                  <a:pt x="1484" y="11377"/>
                </a:lnTo>
                <a:cubicBezTo>
                  <a:pt x="1609" y="11397"/>
                  <a:pt x="1736" y="11407"/>
                  <a:pt x="1861" y="11407"/>
                </a:cubicBezTo>
                <a:cubicBezTo>
                  <a:pt x="2345" y="11407"/>
                  <a:pt x="2796" y="11264"/>
                  <a:pt x="2962" y="11038"/>
                </a:cubicBezTo>
                <a:lnTo>
                  <a:pt x="6435" y="6288"/>
                </a:lnTo>
                <a:lnTo>
                  <a:pt x="6493" y="6209"/>
                </a:lnTo>
                <a:lnTo>
                  <a:pt x="7331" y="6209"/>
                </a:lnTo>
                <a:lnTo>
                  <a:pt x="1162" y="14494"/>
                </a:lnTo>
                <a:lnTo>
                  <a:pt x="6965" y="14494"/>
                </a:lnTo>
                <a:lnTo>
                  <a:pt x="6965" y="20831"/>
                </a:lnTo>
                <a:cubicBezTo>
                  <a:pt x="6965" y="21256"/>
                  <a:pt x="7700" y="21600"/>
                  <a:pt x="8607" y="21600"/>
                </a:cubicBezTo>
                <a:cubicBezTo>
                  <a:pt x="9514" y="21600"/>
                  <a:pt x="10250" y="21256"/>
                  <a:pt x="10250" y="20831"/>
                </a:cubicBezTo>
                <a:lnTo>
                  <a:pt x="10255" y="20831"/>
                </a:lnTo>
                <a:lnTo>
                  <a:pt x="10255" y="14494"/>
                </a:lnTo>
                <a:lnTo>
                  <a:pt x="11055" y="14494"/>
                </a:lnTo>
                <a:lnTo>
                  <a:pt x="11055" y="20831"/>
                </a:lnTo>
                <a:cubicBezTo>
                  <a:pt x="11055" y="21256"/>
                  <a:pt x="11790" y="21600"/>
                  <a:pt x="12698" y="21600"/>
                </a:cubicBezTo>
                <a:cubicBezTo>
                  <a:pt x="13605" y="21600"/>
                  <a:pt x="14340" y="21256"/>
                  <a:pt x="14340" y="20831"/>
                </a:cubicBezTo>
                <a:lnTo>
                  <a:pt x="14345" y="20831"/>
                </a:lnTo>
                <a:lnTo>
                  <a:pt x="14345" y="14494"/>
                </a:lnTo>
                <a:lnTo>
                  <a:pt x="20148" y="14494"/>
                </a:lnTo>
                <a:lnTo>
                  <a:pt x="13978" y="6209"/>
                </a:lnTo>
                <a:lnTo>
                  <a:pt x="14817" y="6209"/>
                </a:lnTo>
                <a:lnTo>
                  <a:pt x="14875" y="6288"/>
                </a:lnTo>
                <a:lnTo>
                  <a:pt x="18348" y="11038"/>
                </a:lnTo>
                <a:cubicBezTo>
                  <a:pt x="18514" y="11264"/>
                  <a:pt x="18965" y="11407"/>
                  <a:pt x="19449" y="11407"/>
                </a:cubicBezTo>
                <a:cubicBezTo>
                  <a:pt x="19574" y="11407"/>
                  <a:pt x="19701" y="11397"/>
                  <a:pt x="19826" y="11377"/>
                </a:cubicBezTo>
                <a:lnTo>
                  <a:pt x="20523" y="11265"/>
                </a:lnTo>
                <a:cubicBezTo>
                  <a:pt x="21131" y="11168"/>
                  <a:pt x="21455" y="10858"/>
                  <a:pt x="21247" y="10573"/>
                </a:cubicBezTo>
                <a:close/>
                <a:moveTo>
                  <a:pt x="6926" y="1746"/>
                </a:moveTo>
                <a:cubicBezTo>
                  <a:pt x="6926" y="782"/>
                  <a:pt x="8595" y="0"/>
                  <a:pt x="10655" y="0"/>
                </a:cubicBezTo>
                <a:cubicBezTo>
                  <a:pt x="12715" y="0"/>
                  <a:pt x="14384" y="782"/>
                  <a:pt x="14384" y="1746"/>
                </a:cubicBezTo>
                <a:cubicBezTo>
                  <a:pt x="14384" y="2711"/>
                  <a:pt x="12715" y="3493"/>
                  <a:pt x="10655" y="3493"/>
                </a:cubicBezTo>
                <a:cubicBezTo>
                  <a:pt x="8595" y="3493"/>
                  <a:pt x="6926" y="2711"/>
                  <a:pt x="6926" y="17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Shape 63343">
            <a:extLst>
              <a:ext uri="{FF2B5EF4-FFF2-40B4-BE49-F238E27FC236}">
                <a16:creationId xmlns:a16="http://schemas.microsoft.com/office/drawing/2014/main" id="{0E496F00-D9A0-A641-BB2E-2EB44580C6A7}"/>
              </a:ext>
            </a:extLst>
          </p:cNvPr>
          <p:cNvSpPr/>
          <p:nvPr/>
        </p:nvSpPr>
        <p:spPr>
          <a:xfrm>
            <a:off x="9640098" y="1589169"/>
            <a:ext cx="1468371" cy="73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9F959-137C-C347-83F8-BF43CCEC1FF9}"/>
              </a:ext>
            </a:extLst>
          </p:cNvPr>
          <p:cNvSpPr txBox="1"/>
          <p:nvPr/>
        </p:nvSpPr>
        <p:spPr>
          <a:xfrm>
            <a:off x="4081359" y="306186"/>
            <a:ext cx="4029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1C2835"/>
                </a:solidFill>
                <a:latin typeface="Aptos" panose="020B0004020202020204" pitchFamily="34" charset="0"/>
                <a:cs typeface="Poppins" pitchFamily="2" charset="77"/>
              </a:rPr>
              <a:t>KURIKULARNI RAZVOJ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CEC18D-2B9C-9949-8C0D-12E18294C044}"/>
              </a:ext>
            </a:extLst>
          </p:cNvPr>
          <p:cNvSpPr txBox="1"/>
          <p:nvPr/>
        </p:nvSpPr>
        <p:spPr>
          <a:xfrm>
            <a:off x="3851834" y="787593"/>
            <a:ext cx="448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spc="150" dirty="0">
                <a:solidFill>
                  <a:schemeClr val="tx2"/>
                </a:solidFill>
                <a:latin typeface="Aptos" panose="020B0004020202020204" pitchFamily="34" charset="0"/>
                <a:cs typeface="Poppins Light" pitchFamily="2" charset="77"/>
              </a:rPr>
              <a:t>MEHANIZAM SMANJENJA NEJEDNAKOSTI </a:t>
            </a:r>
          </a:p>
        </p:txBody>
      </p:sp>
      <p:sp>
        <p:nvSpPr>
          <p:cNvPr id="17" name="Shape 63346">
            <a:extLst>
              <a:ext uri="{FF2B5EF4-FFF2-40B4-BE49-F238E27FC236}">
                <a16:creationId xmlns:a16="http://schemas.microsoft.com/office/drawing/2014/main" id="{E7C214B5-85A9-B948-ADE5-997FD6345136}"/>
              </a:ext>
            </a:extLst>
          </p:cNvPr>
          <p:cNvSpPr/>
          <p:nvPr/>
        </p:nvSpPr>
        <p:spPr>
          <a:xfrm>
            <a:off x="775447" y="1978820"/>
            <a:ext cx="1001152" cy="100115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Shape 63353">
            <a:extLst>
              <a:ext uri="{FF2B5EF4-FFF2-40B4-BE49-F238E27FC236}">
                <a16:creationId xmlns:a16="http://schemas.microsoft.com/office/drawing/2014/main" id="{C59AE574-260E-F94A-98D8-863112D1D4B5}"/>
              </a:ext>
            </a:extLst>
          </p:cNvPr>
          <p:cNvSpPr/>
          <p:nvPr/>
        </p:nvSpPr>
        <p:spPr>
          <a:xfrm>
            <a:off x="775447" y="4516930"/>
            <a:ext cx="1001152" cy="1001153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50CE3062-6F01-C74F-A451-782258025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189" y="2282477"/>
            <a:ext cx="585668" cy="499189"/>
          </a:xfrm>
          <a:custGeom>
            <a:avLst/>
            <a:gdLst>
              <a:gd name="T0" fmla="*/ 12427 w 13650"/>
              <a:gd name="T1" fmla="*/ 7916 h 11633"/>
              <a:gd name="T2" fmla="*/ 12427 w 13650"/>
              <a:gd name="T3" fmla="*/ 7916 h 11633"/>
              <a:gd name="T4" fmla="*/ 12826 w 13650"/>
              <a:gd name="T5" fmla="*/ 8315 h 11633"/>
              <a:gd name="T6" fmla="*/ 12826 w 13650"/>
              <a:gd name="T7" fmla="*/ 8315 h 11633"/>
              <a:gd name="T8" fmla="*/ 12427 w 13650"/>
              <a:gd name="T9" fmla="*/ 8714 h 11633"/>
              <a:gd name="T10" fmla="*/ 12427 w 13650"/>
              <a:gd name="T11" fmla="*/ 8714 h 11633"/>
              <a:gd name="T12" fmla="*/ 12028 w 13650"/>
              <a:gd name="T13" fmla="*/ 8315 h 11633"/>
              <a:gd name="T14" fmla="*/ 12028 w 13650"/>
              <a:gd name="T15" fmla="*/ 8315 h 11633"/>
              <a:gd name="T16" fmla="*/ 12427 w 13650"/>
              <a:gd name="T17" fmla="*/ 7916 h 11633"/>
              <a:gd name="T18" fmla="*/ 6817 w 13650"/>
              <a:gd name="T19" fmla="*/ 4604 h 11633"/>
              <a:gd name="T20" fmla="*/ 2145 w 13650"/>
              <a:gd name="T21" fmla="*/ 2732 h 11633"/>
              <a:gd name="T22" fmla="*/ 6817 w 13650"/>
              <a:gd name="T23" fmla="*/ 859 h 11633"/>
              <a:gd name="T24" fmla="*/ 11500 w 13650"/>
              <a:gd name="T25" fmla="*/ 2732 h 11633"/>
              <a:gd name="T26" fmla="*/ 6817 w 13650"/>
              <a:gd name="T27" fmla="*/ 4604 h 11633"/>
              <a:gd name="T28" fmla="*/ 9608 w 13650"/>
              <a:gd name="T29" fmla="*/ 5922 h 11633"/>
              <a:gd name="T30" fmla="*/ 9608 w 13650"/>
              <a:gd name="T31" fmla="*/ 5922 h 11633"/>
              <a:gd name="T32" fmla="*/ 6817 w 13650"/>
              <a:gd name="T33" fmla="*/ 7119 h 11633"/>
              <a:gd name="T34" fmla="*/ 6817 w 13650"/>
              <a:gd name="T35" fmla="*/ 7119 h 11633"/>
              <a:gd name="T36" fmla="*/ 4025 w 13650"/>
              <a:gd name="T37" fmla="*/ 5922 h 11633"/>
              <a:gd name="T38" fmla="*/ 4025 w 13650"/>
              <a:gd name="T39" fmla="*/ 4344 h 11633"/>
              <a:gd name="T40" fmla="*/ 6817 w 13650"/>
              <a:gd name="T41" fmla="*/ 5464 h 11633"/>
              <a:gd name="T42" fmla="*/ 9608 w 13650"/>
              <a:gd name="T43" fmla="*/ 4347 h 11633"/>
              <a:gd name="T44" fmla="*/ 9608 w 13650"/>
              <a:gd name="T45" fmla="*/ 5922 h 11633"/>
              <a:gd name="T46" fmla="*/ 13623 w 13650"/>
              <a:gd name="T47" fmla="*/ 8315 h 11633"/>
              <a:gd name="T48" fmla="*/ 13623 w 13650"/>
              <a:gd name="T49" fmla="*/ 8315 h 11633"/>
              <a:gd name="T50" fmla="*/ 12826 w 13650"/>
              <a:gd name="T51" fmla="*/ 7187 h 11633"/>
              <a:gd name="T52" fmla="*/ 12826 w 13650"/>
              <a:gd name="T53" fmla="*/ 3061 h 11633"/>
              <a:gd name="T54" fmla="*/ 13649 w 13650"/>
              <a:gd name="T55" fmla="*/ 2732 h 11633"/>
              <a:gd name="T56" fmla="*/ 6817 w 13650"/>
              <a:gd name="T57" fmla="*/ 0 h 11633"/>
              <a:gd name="T58" fmla="*/ 0 w 13650"/>
              <a:gd name="T59" fmla="*/ 2732 h 11633"/>
              <a:gd name="T60" fmla="*/ 3227 w 13650"/>
              <a:gd name="T61" fmla="*/ 4025 h 11633"/>
              <a:gd name="T62" fmla="*/ 3227 w 13650"/>
              <a:gd name="T63" fmla="*/ 5922 h 11633"/>
              <a:gd name="T64" fmla="*/ 3227 w 13650"/>
              <a:gd name="T65" fmla="*/ 5922 h 11633"/>
              <a:gd name="T66" fmla="*/ 4382 w 13650"/>
              <a:gd name="T67" fmla="*/ 7407 h 11633"/>
              <a:gd name="T68" fmla="*/ 4382 w 13650"/>
              <a:gd name="T69" fmla="*/ 7407 h 11633"/>
              <a:gd name="T70" fmla="*/ 6817 w 13650"/>
              <a:gd name="T71" fmla="*/ 7916 h 11633"/>
              <a:gd name="T72" fmla="*/ 6817 w 13650"/>
              <a:gd name="T73" fmla="*/ 7916 h 11633"/>
              <a:gd name="T74" fmla="*/ 9251 w 13650"/>
              <a:gd name="T75" fmla="*/ 7407 h 11633"/>
              <a:gd name="T76" fmla="*/ 9251 w 13650"/>
              <a:gd name="T77" fmla="*/ 7407 h 11633"/>
              <a:gd name="T78" fmla="*/ 10406 w 13650"/>
              <a:gd name="T79" fmla="*/ 5922 h 11633"/>
              <a:gd name="T80" fmla="*/ 10406 w 13650"/>
              <a:gd name="T81" fmla="*/ 4028 h 11633"/>
              <a:gd name="T82" fmla="*/ 12028 w 13650"/>
              <a:gd name="T83" fmla="*/ 3380 h 11633"/>
              <a:gd name="T84" fmla="*/ 12028 w 13650"/>
              <a:gd name="T85" fmla="*/ 7187 h 11633"/>
              <a:gd name="T86" fmla="*/ 12028 w 13650"/>
              <a:gd name="T87" fmla="*/ 7187 h 11633"/>
              <a:gd name="T88" fmla="*/ 11230 w 13650"/>
              <a:gd name="T89" fmla="*/ 8315 h 11633"/>
              <a:gd name="T90" fmla="*/ 11230 w 13650"/>
              <a:gd name="T91" fmla="*/ 8315 h 11633"/>
              <a:gd name="T92" fmla="*/ 11913 w 13650"/>
              <a:gd name="T93" fmla="*/ 9395 h 11633"/>
              <a:gd name="T94" fmla="*/ 11251 w 13650"/>
              <a:gd name="T95" fmla="*/ 11380 h 11633"/>
              <a:gd name="T96" fmla="*/ 12008 w 13650"/>
              <a:gd name="T97" fmla="*/ 11632 h 11633"/>
              <a:gd name="T98" fmla="*/ 12427 w 13650"/>
              <a:gd name="T99" fmla="*/ 10374 h 11633"/>
              <a:gd name="T100" fmla="*/ 12846 w 13650"/>
              <a:gd name="T101" fmla="*/ 11632 h 11633"/>
              <a:gd name="T102" fmla="*/ 13603 w 13650"/>
              <a:gd name="T103" fmla="*/ 11380 h 11633"/>
              <a:gd name="T104" fmla="*/ 12942 w 13650"/>
              <a:gd name="T105" fmla="*/ 9395 h 11633"/>
              <a:gd name="T106" fmla="*/ 12942 w 13650"/>
              <a:gd name="T107" fmla="*/ 9395 h 11633"/>
              <a:gd name="T108" fmla="*/ 13623 w 13650"/>
              <a:gd name="T109" fmla="*/ 8315 h 1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50" h="11633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id="{833C74D8-C1F1-F940-BB42-4B9F29A8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189" y="4820587"/>
            <a:ext cx="585668" cy="499189"/>
          </a:xfrm>
          <a:custGeom>
            <a:avLst/>
            <a:gdLst>
              <a:gd name="T0" fmla="*/ 12427 w 13650"/>
              <a:gd name="T1" fmla="*/ 7916 h 11633"/>
              <a:gd name="T2" fmla="*/ 12427 w 13650"/>
              <a:gd name="T3" fmla="*/ 7916 h 11633"/>
              <a:gd name="T4" fmla="*/ 12826 w 13650"/>
              <a:gd name="T5" fmla="*/ 8315 h 11633"/>
              <a:gd name="T6" fmla="*/ 12826 w 13650"/>
              <a:gd name="T7" fmla="*/ 8315 h 11633"/>
              <a:gd name="T8" fmla="*/ 12427 w 13650"/>
              <a:gd name="T9" fmla="*/ 8714 h 11633"/>
              <a:gd name="T10" fmla="*/ 12427 w 13650"/>
              <a:gd name="T11" fmla="*/ 8714 h 11633"/>
              <a:gd name="T12" fmla="*/ 12028 w 13650"/>
              <a:gd name="T13" fmla="*/ 8315 h 11633"/>
              <a:gd name="T14" fmla="*/ 12028 w 13650"/>
              <a:gd name="T15" fmla="*/ 8315 h 11633"/>
              <a:gd name="T16" fmla="*/ 12427 w 13650"/>
              <a:gd name="T17" fmla="*/ 7916 h 11633"/>
              <a:gd name="T18" fmla="*/ 6817 w 13650"/>
              <a:gd name="T19" fmla="*/ 4604 h 11633"/>
              <a:gd name="T20" fmla="*/ 2145 w 13650"/>
              <a:gd name="T21" fmla="*/ 2732 h 11633"/>
              <a:gd name="T22" fmla="*/ 6817 w 13650"/>
              <a:gd name="T23" fmla="*/ 859 h 11633"/>
              <a:gd name="T24" fmla="*/ 11500 w 13650"/>
              <a:gd name="T25" fmla="*/ 2732 h 11633"/>
              <a:gd name="T26" fmla="*/ 6817 w 13650"/>
              <a:gd name="T27" fmla="*/ 4604 h 11633"/>
              <a:gd name="T28" fmla="*/ 9608 w 13650"/>
              <a:gd name="T29" fmla="*/ 5922 h 11633"/>
              <a:gd name="T30" fmla="*/ 9608 w 13650"/>
              <a:gd name="T31" fmla="*/ 5922 h 11633"/>
              <a:gd name="T32" fmla="*/ 6817 w 13650"/>
              <a:gd name="T33" fmla="*/ 7119 h 11633"/>
              <a:gd name="T34" fmla="*/ 6817 w 13650"/>
              <a:gd name="T35" fmla="*/ 7119 h 11633"/>
              <a:gd name="T36" fmla="*/ 4025 w 13650"/>
              <a:gd name="T37" fmla="*/ 5922 h 11633"/>
              <a:gd name="T38" fmla="*/ 4025 w 13650"/>
              <a:gd name="T39" fmla="*/ 4344 h 11633"/>
              <a:gd name="T40" fmla="*/ 6817 w 13650"/>
              <a:gd name="T41" fmla="*/ 5464 h 11633"/>
              <a:gd name="T42" fmla="*/ 9608 w 13650"/>
              <a:gd name="T43" fmla="*/ 4347 h 11633"/>
              <a:gd name="T44" fmla="*/ 9608 w 13650"/>
              <a:gd name="T45" fmla="*/ 5922 h 11633"/>
              <a:gd name="T46" fmla="*/ 13623 w 13650"/>
              <a:gd name="T47" fmla="*/ 8315 h 11633"/>
              <a:gd name="T48" fmla="*/ 13623 w 13650"/>
              <a:gd name="T49" fmla="*/ 8315 h 11633"/>
              <a:gd name="T50" fmla="*/ 12826 w 13650"/>
              <a:gd name="T51" fmla="*/ 7187 h 11633"/>
              <a:gd name="T52" fmla="*/ 12826 w 13650"/>
              <a:gd name="T53" fmla="*/ 3061 h 11633"/>
              <a:gd name="T54" fmla="*/ 13649 w 13650"/>
              <a:gd name="T55" fmla="*/ 2732 h 11633"/>
              <a:gd name="T56" fmla="*/ 6817 w 13650"/>
              <a:gd name="T57" fmla="*/ 0 h 11633"/>
              <a:gd name="T58" fmla="*/ 0 w 13650"/>
              <a:gd name="T59" fmla="*/ 2732 h 11633"/>
              <a:gd name="T60" fmla="*/ 3227 w 13650"/>
              <a:gd name="T61" fmla="*/ 4025 h 11633"/>
              <a:gd name="T62" fmla="*/ 3227 w 13650"/>
              <a:gd name="T63" fmla="*/ 5922 h 11633"/>
              <a:gd name="T64" fmla="*/ 3227 w 13650"/>
              <a:gd name="T65" fmla="*/ 5922 h 11633"/>
              <a:gd name="T66" fmla="*/ 4382 w 13650"/>
              <a:gd name="T67" fmla="*/ 7407 h 11633"/>
              <a:gd name="T68" fmla="*/ 4382 w 13650"/>
              <a:gd name="T69" fmla="*/ 7407 h 11633"/>
              <a:gd name="T70" fmla="*/ 6817 w 13650"/>
              <a:gd name="T71" fmla="*/ 7916 h 11633"/>
              <a:gd name="T72" fmla="*/ 6817 w 13650"/>
              <a:gd name="T73" fmla="*/ 7916 h 11633"/>
              <a:gd name="T74" fmla="*/ 9251 w 13650"/>
              <a:gd name="T75" fmla="*/ 7407 h 11633"/>
              <a:gd name="T76" fmla="*/ 9251 w 13650"/>
              <a:gd name="T77" fmla="*/ 7407 h 11633"/>
              <a:gd name="T78" fmla="*/ 10406 w 13650"/>
              <a:gd name="T79" fmla="*/ 5922 h 11633"/>
              <a:gd name="T80" fmla="*/ 10406 w 13650"/>
              <a:gd name="T81" fmla="*/ 4028 h 11633"/>
              <a:gd name="T82" fmla="*/ 12028 w 13650"/>
              <a:gd name="T83" fmla="*/ 3380 h 11633"/>
              <a:gd name="T84" fmla="*/ 12028 w 13650"/>
              <a:gd name="T85" fmla="*/ 7187 h 11633"/>
              <a:gd name="T86" fmla="*/ 12028 w 13650"/>
              <a:gd name="T87" fmla="*/ 7187 h 11633"/>
              <a:gd name="T88" fmla="*/ 11230 w 13650"/>
              <a:gd name="T89" fmla="*/ 8315 h 11633"/>
              <a:gd name="T90" fmla="*/ 11230 w 13650"/>
              <a:gd name="T91" fmla="*/ 8315 h 11633"/>
              <a:gd name="T92" fmla="*/ 11913 w 13650"/>
              <a:gd name="T93" fmla="*/ 9395 h 11633"/>
              <a:gd name="T94" fmla="*/ 11251 w 13650"/>
              <a:gd name="T95" fmla="*/ 11380 h 11633"/>
              <a:gd name="T96" fmla="*/ 12008 w 13650"/>
              <a:gd name="T97" fmla="*/ 11632 h 11633"/>
              <a:gd name="T98" fmla="*/ 12427 w 13650"/>
              <a:gd name="T99" fmla="*/ 10374 h 11633"/>
              <a:gd name="T100" fmla="*/ 12846 w 13650"/>
              <a:gd name="T101" fmla="*/ 11632 h 11633"/>
              <a:gd name="T102" fmla="*/ 13603 w 13650"/>
              <a:gd name="T103" fmla="*/ 11380 h 11633"/>
              <a:gd name="T104" fmla="*/ 12942 w 13650"/>
              <a:gd name="T105" fmla="*/ 9395 h 11633"/>
              <a:gd name="T106" fmla="*/ 12942 w 13650"/>
              <a:gd name="T107" fmla="*/ 9395 h 11633"/>
              <a:gd name="T108" fmla="*/ 13623 w 13650"/>
              <a:gd name="T109" fmla="*/ 8315 h 1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50" h="11633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6D50107-AF17-AF41-86EB-72223C3F4D42}"/>
              </a:ext>
            </a:extLst>
          </p:cNvPr>
          <p:cNvSpPr txBox="1">
            <a:spLocks/>
          </p:cNvSpPr>
          <p:nvPr/>
        </p:nvSpPr>
        <p:spPr>
          <a:xfrm>
            <a:off x="2063620" y="2008761"/>
            <a:ext cx="4660565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ts val="1750"/>
              </a:lnSpc>
            </a:pPr>
            <a:r>
              <a:rPr lang="en-US" sz="1600" dirty="0">
                <a:latin typeface="Aptos" panose="020B0004020202020204" pitchFamily="34" charset="0"/>
              </a:rPr>
              <a:t>K</a:t>
            </a:r>
            <a:r>
              <a:rPr lang="bs-Latn-BA" sz="1600" dirty="0" err="1">
                <a:latin typeface="Aptos" panose="020B0004020202020204" pitchFamily="34" charset="0"/>
              </a:rPr>
              <a:t>urikularni</a:t>
            </a:r>
            <a:r>
              <a:rPr lang="bs-Latn-BA" sz="1600" dirty="0">
                <a:latin typeface="Aptos" panose="020B0004020202020204" pitchFamily="34" charset="0"/>
              </a:rPr>
              <a:t> okvir </a:t>
            </a:r>
            <a:r>
              <a:rPr lang="en-US" sz="1600" dirty="0" err="1">
                <a:latin typeface="Aptos" panose="020B0004020202020204" pitchFamily="34" charset="0"/>
              </a:rPr>
              <a:t>treba</a:t>
            </a:r>
            <a:r>
              <a:rPr lang="en-US" sz="1600" dirty="0">
                <a:latin typeface="Aptos" panose="020B0004020202020204" pitchFamily="34" charset="0"/>
              </a:rPr>
              <a:t> da </a:t>
            </a:r>
            <a:r>
              <a:rPr lang="bs-Latn-BA" sz="1600" dirty="0">
                <a:latin typeface="Aptos" panose="020B0004020202020204" pitchFamily="34" charset="0"/>
              </a:rPr>
              <a:t>prepoznaje različite početne pozicije učenika i studenata</a:t>
            </a:r>
            <a:r>
              <a:rPr lang="en-US" sz="1600" dirty="0">
                <a:latin typeface="Aptos" panose="020B0004020202020204" pitchFamily="34" charset="0"/>
              </a:rPr>
              <a:t> i </a:t>
            </a:r>
            <a:r>
              <a:rPr lang="en-US" sz="1600" dirty="0" err="1">
                <a:latin typeface="Aptos" panose="020B0004020202020204" pitchFamily="34" charset="0"/>
              </a:rPr>
              <a:t>shodno</a:t>
            </a:r>
            <a:r>
              <a:rPr lang="en-US" sz="1600" dirty="0">
                <a:latin typeface="Aptos" panose="020B0004020202020204" pitchFamily="34" charset="0"/>
              </a:rPr>
              <a:t> tome </a:t>
            </a:r>
            <a:r>
              <a:rPr lang="en-US" sz="1600" dirty="0" err="1">
                <a:latin typeface="Aptos" panose="020B0004020202020204" pitchFamily="34" charset="0"/>
              </a:rPr>
              <a:t>omogućava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individualizaciju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endParaRPr lang="en-US" sz="1600" dirty="0">
              <a:solidFill>
                <a:srgbClr val="B3B3B3"/>
              </a:solidFill>
              <a:latin typeface="Aptos" panose="020B0004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1267FF8-1CD8-114F-87DD-D7FF782FA111}"/>
              </a:ext>
            </a:extLst>
          </p:cNvPr>
          <p:cNvSpPr txBox="1">
            <a:spLocks/>
          </p:cNvSpPr>
          <p:nvPr/>
        </p:nvSpPr>
        <p:spPr>
          <a:xfrm>
            <a:off x="1931456" y="4733821"/>
            <a:ext cx="4947586" cy="121103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s-Latn-BA" sz="1600" dirty="0" err="1">
                <a:latin typeface="Aptos" panose="020B0004020202020204" pitchFamily="34" charset="0"/>
              </a:rPr>
              <a:t>Inkluzivni</a:t>
            </a:r>
            <a:r>
              <a:rPr lang="bs-Latn-BA" sz="1600" dirty="0">
                <a:latin typeface="Aptos" panose="020B0004020202020204" pitchFamily="34" charset="0"/>
              </a:rPr>
              <a:t> i stereotipima oslobođeni </a:t>
            </a:r>
            <a:r>
              <a:rPr lang="bs-Latn-BA" sz="1600" dirty="0" err="1">
                <a:latin typeface="Aptos" panose="020B0004020202020204" pitchFamily="34" charset="0"/>
              </a:rPr>
              <a:t>kurikulumi</a:t>
            </a:r>
            <a:r>
              <a:rPr lang="bs-Latn-BA" sz="1600" dirty="0">
                <a:latin typeface="Aptos" panose="020B0004020202020204" pitchFamily="34" charset="0"/>
              </a:rPr>
              <a:t> mogu doprinijeti većoj socijalnoj mobilnosti, smanjenju profesionalne segregacije i boljim dugoročnim ishodima na tržištu rada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D2129F-0F2D-C543-AC3E-0E50C723CED8}"/>
              </a:ext>
            </a:extLst>
          </p:cNvPr>
          <p:cNvSpPr txBox="1"/>
          <p:nvPr/>
        </p:nvSpPr>
        <p:spPr>
          <a:xfrm>
            <a:off x="1700270" y="1607554"/>
            <a:ext cx="543366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PREPOZNAJE POČETNE POZICIJE POLAZNIKA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A0C98-C747-DF4E-8EA6-F677247C478E}"/>
              </a:ext>
            </a:extLst>
          </p:cNvPr>
          <p:cNvSpPr txBox="1"/>
          <p:nvPr/>
        </p:nvSpPr>
        <p:spPr>
          <a:xfrm>
            <a:off x="2063619" y="3994060"/>
            <a:ext cx="452117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SMANJENJE RODNIH I </a:t>
            </a:r>
          </a:p>
          <a:p>
            <a:pPr defTabSz="914217"/>
            <a:r>
              <a:rPr lang="en-US" sz="2000" b="1" dirty="0">
                <a:solidFill>
                  <a:srgbClr val="1C2835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SOCIOKONOMSKIH STEREOTIPA </a:t>
            </a:r>
          </a:p>
        </p:txBody>
      </p:sp>
    </p:spTree>
    <p:extLst>
      <p:ext uri="{BB962C8B-B14F-4D97-AF65-F5344CB8AC3E}">
        <p14:creationId xmlns:p14="http://schemas.microsoft.com/office/powerpoint/2010/main" val="88446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BEAD8A0-4C53-A445-9566-12D9871030FF}"/>
              </a:ext>
            </a:extLst>
          </p:cNvPr>
          <p:cNvGrpSpPr/>
          <p:nvPr/>
        </p:nvGrpSpPr>
        <p:grpSpPr>
          <a:xfrm>
            <a:off x="1045632" y="1285847"/>
            <a:ext cx="3514128" cy="5192853"/>
            <a:chOff x="8704441" y="2571694"/>
            <a:chExt cx="7028256" cy="10385705"/>
          </a:xfrm>
        </p:grpSpPr>
        <p:sp>
          <p:nvSpPr>
            <p:cNvPr id="43" name="Shape 34173">
              <a:extLst>
                <a:ext uri="{FF2B5EF4-FFF2-40B4-BE49-F238E27FC236}">
                  <a16:creationId xmlns:a16="http://schemas.microsoft.com/office/drawing/2014/main" id="{7C2ABBD9-BBC5-C744-A88A-B0FB6D066E4D}"/>
                </a:ext>
              </a:extLst>
            </p:cNvPr>
            <p:cNvSpPr/>
            <p:nvPr/>
          </p:nvSpPr>
          <p:spPr>
            <a:xfrm>
              <a:off x="8704441" y="4977041"/>
              <a:ext cx="795138" cy="69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34174">
              <a:extLst>
                <a:ext uri="{FF2B5EF4-FFF2-40B4-BE49-F238E27FC236}">
                  <a16:creationId xmlns:a16="http://schemas.microsoft.com/office/drawing/2014/main" id="{B89D6FCE-8A07-2F4B-BC7C-28593783ECCF}"/>
                </a:ext>
              </a:extLst>
            </p:cNvPr>
            <p:cNvSpPr/>
            <p:nvPr/>
          </p:nvSpPr>
          <p:spPr>
            <a:xfrm>
              <a:off x="13207711" y="5129396"/>
              <a:ext cx="316260" cy="63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34175">
              <a:extLst>
                <a:ext uri="{FF2B5EF4-FFF2-40B4-BE49-F238E27FC236}">
                  <a16:creationId xmlns:a16="http://schemas.microsoft.com/office/drawing/2014/main" id="{128F6F9B-F7C8-1845-9B4C-0EC0496EC080}"/>
                </a:ext>
              </a:extLst>
            </p:cNvPr>
            <p:cNvSpPr/>
            <p:nvPr/>
          </p:nvSpPr>
          <p:spPr>
            <a:xfrm>
              <a:off x="13346915" y="6245061"/>
              <a:ext cx="528722" cy="46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Shape 34176">
              <a:extLst>
                <a:ext uri="{FF2B5EF4-FFF2-40B4-BE49-F238E27FC236}">
                  <a16:creationId xmlns:a16="http://schemas.microsoft.com/office/drawing/2014/main" id="{9C64BCDC-E2F0-E146-88D7-41FFB1673416}"/>
                </a:ext>
              </a:extLst>
            </p:cNvPr>
            <p:cNvSpPr/>
            <p:nvPr/>
          </p:nvSpPr>
          <p:spPr>
            <a:xfrm>
              <a:off x="10903238" y="7779831"/>
              <a:ext cx="984814" cy="88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 34177">
              <a:extLst>
                <a:ext uri="{FF2B5EF4-FFF2-40B4-BE49-F238E27FC236}">
                  <a16:creationId xmlns:a16="http://schemas.microsoft.com/office/drawing/2014/main" id="{1C408270-55D1-804D-82D7-1476B5E43978}"/>
                </a:ext>
              </a:extLst>
            </p:cNvPr>
            <p:cNvSpPr/>
            <p:nvPr/>
          </p:nvSpPr>
          <p:spPr>
            <a:xfrm>
              <a:off x="11708307" y="11472461"/>
              <a:ext cx="584792" cy="50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Shape 34178">
              <a:extLst>
                <a:ext uri="{FF2B5EF4-FFF2-40B4-BE49-F238E27FC236}">
                  <a16:creationId xmlns:a16="http://schemas.microsoft.com/office/drawing/2014/main" id="{EB390F12-B40C-7A45-8BC8-5810AB9255C2}"/>
                </a:ext>
              </a:extLst>
            </p:cNvPr>
            <p:cNvSpPr/>
            <p:nvPr/>
          </p:nvSpPr>
          <p:spPr>
            <a:xfrm>
              <a:off x="14474664" y="3452446"/>
              <a:ext cx="701272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34179">
              <a:extLst>
                <a:ext uri="{FF2B5EF4-FFF2-40B4-BE49-F238E27FC236}">
                  <a16:creationId xmlns:a16="http://schemas.microsoft.com/office/drawing/2014/main" id="{3C5FD7B8-4C3B-B940-A6D7-C03BE6F4C89D}"/>
                </a:ext>
              </a:extLst>
            </p:cNvPr>
            <p:cNvSpPr/>
            <p:nvPr/>
          </p:nvSpPr>
          <p:spPr>
            <a:xfrm>
              <a:off x="13573878" y="4409128"/>
              <a:ext cx="1096094" cy="121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34180">
              <a:extLst>
                <a:ext uri="{FF2B5EF4-FFF2-40B4-BE49-F238E27FC236}">
                  <a16:creationId xmlns:a16="http://schemas.microsoft.com/office/drawing/2014/main" id="{32AE572C-09D2-B149-95D6-B62DDD4AB5AD}"/>
                </a:ext>
              </a:extLst>
            </p:cNvPr>
            <p:cNvSpPr/>
            <p:nvPr/>
          </p:nvSpPr>
          <p:spPr>
            <a:xfrm>
              <a:off x="12366664" y="11330119"/>
              <a:ext cx="843804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34181">
              <a:extLst>
                <a:ext uri="{FF2B5EF4-FFF2-40B4-BE49-F238E27FC236}">
                  <a16:creationId xmlns:a16="http://schemas.microsoft.com/office/drawing/2014/main" id="{2C5DEF8C-B19E-9346-8BB7-7935ACC483D8}"/>
                </a:ext>
              </a:extLst>
            </p:cNvPr>
            <p:cNvSpPr/>
            <p:nvPr/>
          </p:nvSpPr>
          <p:spPr>
            <a:xfrm>
              <a:off x="14244181" y="7303221"/>
              <a:ext cx="622050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97" y="15438"/>
                  </a:lnTo>
                  <a:lnTo>
                    <a:pt x="5592" y="20234"/>
                  </a:lnTo>
                  <a:cubicBezTo>
                    <a:pt x="5592" y="20234"/>
                    <a:pt x="0" y="21600"/>
                    <a:pt x="0" y="21600"/>
                  </a:cubicBezTo>
                  <a:close/>
                  <a:moveTo>
                    <a:pt x="6275" y="19576"/>
                  </a:moveTo>
                  <a:lnTo>
                    <a:pt x="2779" y="14780"/>
                  </a:lnTo>
                  <a:lnTo>
                    <a:pt x="14944" y="3046"/>
                  </a:lnTo>
                  <a:lnTo>
                    <a:pt x="18443" y="7840"/>
                  </a:lnTo>
                  <a:cubicBezTo>
                    <a:pt x="18443" y="7840"/>
                    <a:pt x="6275" y="19576"/>
                    <a:pt x="6275" y="19576"/>
                  </a:cubicBezTo>
                  <a:close/>
                  <a:moveTo>
                    <a:pt x="19138" y="7167"/>
                  </a:moveTo>
                  <a:lnTo>
                    <a:pt x="15640" y="2373"/>
                  </a:lnTo>
                  <a:lnTo>
                    <a:pt x="18101" y="0"/>
                  </a:lnTo>
                  <a:lnTo>
                    <a:pt x="21600" y="4794"/>
                  </a:lnTo>
                  <a:cubicBezTo>
                    <a:pt x="21600" y="4794"/>
                    <a:pt x="19138" y="7167"/>
                    <a:pt x="19138" y="71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34182">
              <a:extLst>
                <a:ext uri="{FF2B5EF4-FFF2-40B4-BE49-F238E27FC236}">
                  <a16:creationId xmlns:a16="http://schemas.microsoft.com/office/drawing/2014/main" id="{268030AB-902E-4048-96C9-C613F7151002}"/>
                </a:ext>
              </a:extLst>
            </p:cNvPr>
            <p:cNvSpPr/>
            <p:nvPr/>
          </p:nvSpPr>
          <p:spPr>
            <a:xfrm>
              <a:off x="13576635" y="6759701"/>
              <a:ext cx="580114" cy="8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34183">
              <a:extLst>
                <a:ext uri="{FF2B5EF4-FFF2-40B4-BE49-F238E27FC236}">
                  <a16:creationId xmlns:a16="http://schemas.microsoft.com/office/drawing/2014/main" id="{C17EC142-064E-184B-8C15-51D983B8F46A}"/>
                </a:ext>
              </a:extLst>
            </p:cNvPr>
            <p:cNvSpPr/>
            <p:nvPr/>
          </p:nvSpPr>
          <p:spPr>
            <a:xfrm>
              <a:off x="11615391" y="7089790"/>
              <a:ext cx="617918" cy="68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34184">
              <a:extLst>
                <a:ext uri="{FF2B5EF4-FFF2-40B4-BE49-F238E27FC236}">
                  <a16:creationId xmlns:a16="http://schemas.microsoft.com/office/drawing/2014/main" id="{3D61E7B3-2989-8049-83F7-8359EB03AEE9}"/>
                </a:ext>
              </a:extLst>
            </p:cNvPr>
            <p:cNvSpPr/>
            <p:nvPr/>
          </p:nvSpPr>
          <p:spPr>
            <a:xfrm>
              <a:off x="13088735" y="3291417"/>
              <a:ext cx="651942" cy="5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34185">
              <a:extLst>
                <a:ext uri="{FF2B5EF4-FFF2-40B4-BE49-F238E27FC236}">
                  <a16:creationId xmlns:a16="http://schemas.microsoft.com/office/drawing/2014/main" id="{DD580A0D-D476-6F4F-A8CB-69B1C6426354}"/>
                </a:ext>
              </a:extLst>
            </p:cNvPr>
            <p:cNvSpPr/>
            <p:nvPr/>
          </p:nvSpPr>
          <p:spPr>
            <a:xfrm>
              <a:off x="12303465" y="7118398"/>
              <a:ext cx="457434" cy="61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34186">
              <a:extLst>
                <a:ext uri="{FF2B5EF4-FFF2-40B4-BE49-F238E27FC236}">
                  <a16:creationId xmlns:a16="http://schemas.microsoft.com/office/drawing/2014/main" id="{BC835B70-B4D7-1546-898F-8E925436C5F8}"/>
                </a:ext>
              </a:extLst>
            </p:cNvPr>
            <p:cNvSpPr/>
            <p:nvPr/>
          </p:nvSpPr>
          <p:spPr>
            <a:xfrm>
              <a:off x="10902474" y="3745209"/>
              <a:ext cx="602468" cy="78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34187">
              <a:extLst>
                <a:ext uri="{FF2B5EF4-FFF2-40B4-BE49-F238E27FC236}">
                  <a16:creationId xmlns:a16="http://schemas.microsoft.com/office/drawing/2014/main" id="{A5C4F64E-F8AE-364B-9B84-12A692B41AC3}"/>
                </a:ext>
              </a:extLst>
            </p:cNvPr>
            <p:cNvSpPr/>
            <p:nvPr/>
          </p:nvSpPr>
          <p:spPr>
            <a:xfrm>
              <a:off x="9646332" y="5299667"/>
              <a:ext cx="648460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34188">
              <a:extLst>
                <a:ext uri="{FF2B5EF4-FFF2-40B4-BE49-F238E27FC236}">
                  <a16:creationId xmlns:a16="http://schemas.microsoft.com/office/drawing/2014/main" id="{7036E97A-E538-DB4D-9DAE-381CFDACB2B0}"/>
                </a:ext>
              </a:extLst>
            </p:cNvPr>
            <p:cNvSpPr/>
            <p:nvPr/>
          </p:nvSpPr>
          <p:spPr>
            <a:xfrm>
              <a:off x="14782759" y="5213711"/>
              <a:ext cx="949938" cy="45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" y="21600"/>
                  </a:moveTo>
                  <a:cubicBezTo>
                    <a:pt x="3196" y="21301"/>
                    <a:pt x="4520" y="17446"/>
                    <a:pt x="5606" y="13579"/>
                  </a:cubicBezTo>
                  <a:cubicBezTo>
                    <a:pt x="6868" y="17109"/>
                    <a:pt x="8385" y="20522"/>
                    <a:pt x="11056" y="20229"/>
                  </a:cubicBezTo>
                  <a:cubicBezTo>
                    <a:pt x="13700" y="19938"/>
                    <a:pt x="15043" y="16273"/>
                    <a:pt x="16113" y="12527"/>
                  </a:cubicBezTo>
                  <a:cubicBezTo>
                    <a:pt x="17383" y="16099"/>
                    <a:pt x="18898" y="19587"/>
                    <a:pt x="21600" y="19290"/>
                  </a:cubicBezTo>
                  <a:lnTo>
                    <a:pt x="21545" y="16807"/>
                  </a:lnTo>
                  <a:cubicBezTo>
                    <a:pt x="19258" y="17058"/>
                    <a:pt x="18061" y="13947"/>
                    <a:pt x="16772" y="10222"/>
                  </a:cubicBezTo>
                  <a:cubicBezTo>
                    <a:pt x="17878" y="6171"/>
                    <a:pt x="18899" y="2735"/>
                    <a:pt x="21214" y="2481"/>
                  </a:cubicBezTo>
                  <a:lnTo>
                    <a:pt x="21142" y="0"/>
                  </a:lnTo>
                  <a:cubicBezTo>
                    <a:pt x="18416" y="300"/>
                    <a:pt x="17080" y="4165"/>
                    <a:pt x="15994" y="8031"/>
                  </a:cubicBezTo>
                  <a:cubicBezTo>
                    <a:pt x="14732" y="4504"/>
                    <a:pt x="13210" y="1123"/>
                    <a:pt x="10541" y="1416"/>
                  </a:cubicBezTo>
                  <a:cubicBezTo>
                    <a:pt x="7892" y="1708"/>
                    <a:pt x="6571" y="5362"/>
                    <a:pt x="5501" y="9116"/>
                  </a:cubicBezTo>
                  <a:cubicBezTo>
                    <a:pt x="4229" y="5537"/>
                    <a:pt x="2706" y="2023"/>
                    <a:pt x="0" y="2320"/>
                  </a:cubicBezTo>
                  <a:cubicBezTo>
                    <a:pt x="0" y="2320"/>
                    <a:pt x="67" y="4802"/>
                    <a:pt x="67" y="4802"/>
                  </a:cubicBezTo>
                  <a:cubicBezTo>
                    <a:pt x="2361" y="4550"/>
                    <a:pt x="3548" y="7681"/>
                    <a:pt x="4841" y="11421"/>
                  </a:cubicBezTo>
                  <a:cubicBezTo>
                    <a:pt x="3737" y="15462"/>
                    <a:pt x="2709" y="18874"/>
                    <a:pt x="399" y="19128"/>
                  </a:cubicBezTo>
                  <a:lnTo>
                    <a:pt x="470" y="21600"/>
                  </a:lnTo>
                  <a:close/>
                  <a:moveTo>
                    <a:pt x="571" y="17516"/>
                  </a:moveTo>
                  <a:cubicBezTo>
                    <a:pt x="973" y="17463"/>
                    <a:pt x="1323" y="17289"/>
                    <a:pt x="1641" y="17020"/>
                  </a:cubicBezTo>
                  <a:cubicBezTo>
                    <a:pt x="1641" y="17020"/>
                    <a:pt x="1387" y="6572"/>
                    <a:pt x="1387" y="6572"/>
                  </a:cubicBezTo>
                  <a:cubicBezTo>
                    <a:pt x="1058" y="6378"/>
                    <a:pt x="699" y="6290"/>
                    <a:pt x="296" y="6330"/>
                  </a:cubicBezTo>
                  <a:lnTo>
                    <a:pt x="571" y="17516"/>
                  </a:lnTo>
                  <a:close/>
                  <a:moveTo>
                    <a:pt x="2649" y="15637"/>
                  </a:moveTo>
                  <a:cubicBezTo>
                    <a:pt x="3008" y="15009"/>
                    <a:pt x="3317" y="14212"/>
                    <a:pt x="3611" y="13297"/>
                  </a:cubicBezTo>
                  <a:lnTo>
                    <a:pt x="3530" y="9777"/>
                  </a:lnTo>
                  <a:cubicBezTo>
                    <a:pt x="3194" y="8935"/>
                    <a:pt x="2849" y="8211"/>
                    <a:pt x="2462" y="7671"/>
                  </a:cubicBezTo>
                  <a:lnTo>
                    <a:pt x="2649" y="15637"/>
                  </a:lnTo>
                  <a:close/>
                  <a:moveTo>
                    <a:pt x="6265" y="11274"/>
                  </a:moveTo>
                  <a:cubicBezTo>
                    <a:pt x="7335" y="7383"/>
                    <a:pt x="8366" y="4144"/>
                    <a:pt x="10612" y="3897"/>
                  </a:cubicBezTo>
                  <a:cubicBezTo>
                    <a:pt x="12876" y="3648"/>
                    <a:pt x="14062" y="6687"/>
                    <a:pt x="15336" y="10361"/>
                  </a:cubicBezTo>
                  <a:cubicBezTo>
                    <a:pt x="14269" y="14240"/>
                    <a:pt x="13242" y="17500"/>
                    <a:pt x="11001" y="17746"/>
                  </a:cubicBezTo>
                  <a:cubicBezTo>
                    <a:pt x="8738" y="17995"/>
                    <a:pt x="7539" y="14948"/>
                    <a:pt x="6265" y="11274"/>
                  </a:cubicBezTo>
                  <a:close/>
                  <a:moveTo>
                    <a:pt x="8019" y="13315"/>
                  </a:moveTo>
                  <a:cubicBezTo>
                    <a:pt x="8416" y="14295"/>
                    <a:pt x="8827" y="15128"/>
                    <a:pt x="9287" y="15750"/>
                  </a:cubicBezTo>
                  <a:lnTo>
                    <a:pt x="9038" y="6172"/>
                  </a:lnTo>
                  <a:cubicBezTo>
                    <a:pt x="8613" y="6892"/>
                    <a:pt x="8251" y="7817"/>
                    <a:pt x="7906" y="8878"/>
                  </a:cubicBezTo>
                  <a:lnTo>
                    <a:pt x="8019" y="13315"/>
                  </a:lnTo>
                  <a:close/>
                  <a:moveTo>
                    <a:pt x="10389" y="16077"/>
                  </a:moveTo>
                  <a:cubicBezTo>
                    <a:pt x="10611" y="16140"/>
                    <a:pt x="10842" y="16161"/>
                    <a:pt x="11095" y="16128"/>
                  </a:cubicBezTo>
                  <a:cubicBezTo>
                    <a:pt x="11223" y="16112"/>
                    <a:pt x="11344" y="16080"/>
                    <a:pt x="11463" y="16041"/>
                  </a:cubicBezTo>
                  <a:lnTo>
                    <a:pt x="11227" y="5045"/>
                  </a:lnTo>
                  <a:cubicBezTo>
                    <a:pt x="11108" y="5036"/>
                    <a:pt x="10985" y="5039"/>
                    <a:pt x="10857" y="5056"/>
                  </a:cubicBezTo>
                  <a:cubicBezTo>
                    <a:pt x="10605" y="5088"/>
                    <a:pt x="10374" y="5166"/>
                    <a:pt x="10157" y="5285"/>
                  </a:cubicBezTo>
                  <a:lnTo>
                    <a:pt x="10389" y="16077"/>
                  </a:lnTo>
                  <a:close/>
                  <a:moveTo>
                    <a:pt x="12594" y="15655"/>
                  </a:moveTo>
                  <a:cubicBezTo>
                    <a:pt x="12999" y="15123"/>
                    <a:pt x="13343" y="14414"/>
                    <a:pt x="13661" y="13573"/>
                  </a:cubicBezTo>
                  <a:lnTo>
                    <a:pt x="13528" y="7680"/>
                  </a:lnTo>
                  <a:cubicBezTo>
                    <a:pt x="13173" y="6920"/>
                    <a:pt x="12798" y="6300"/>
                    <a:pt x="12371" y="5869"/>
                  </a:cubicBezTo>
                  <a:lnTo>
                    <a:pt x="12594" y="15655"/>
                  </a:lnTo>
                  <a:close/>
                  <a:moveTo>
                    <a:pt x="18081" y="11798"/>
                  </a:moveTo>
                  <a:cubicBezTo>
                    <a:pt x="18416" y="12578"/>
                    <a:pt x="18758" y="13235"/>
                    <a:pt x="19139" y="13718"/>
                  </a:cubicBezTo>
                  <a:lnTo>
                    <a:pt x="18884" y="6051"/>
                  </a:lnTo>
                  <a:cubicBezTo>
                    <a:pt x="18541" y="6694"/>
                    <a:pt x="18245" y="7495"/>
                    <a:pt x="17967" y="8411"/>
                  </a:cubicBezTo>
                  <a:lnTo>
                    <a:pt x="18081" y="11798"/>
                  </a:lnTo>
                  <a:close/>
                  <a:moveTo>
                    <a:pt x="20486" y="14708"/>
                  </a:moveTo>
                  <a:cubicBezTo>
                    <a:pt x="20804" y="14878"/>
                    <a:pt x="21150" y="14947"/>
                    <a:pt x="21538" y="14889"/>
                  </a:cubicBezTo>
                  <a:lnTo>
                    <a:pt x="21229" y="4150"/>
                  </a:lnTo>
                  <a:cubicBezTo>
                    <a:pt x="20842" y="4223"/>
                    <a:pt x="20502" y="4409"/>
                    <a:pt x="20197" y="4684"/>
                  </a:cubicBezTo>
                  <a:cubicBezTo>
                    <a:pt x="20197" y="4684"/>
                    <a:pt x="20486" y="14708"/>
                    <a:pt x="20486" y="147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34189">
              <a:extLst>
                <a:ext uri="{FF2B5EF4-FFF2-40B4-BE49-F238E27FC236}">
                  <a16:creationId xmlns:a16="http://schemas.microsoft.com/office/drawing/2014/main" id="{3E502D09-5E8E-034A-BA71-FA7562E6BAEB}"/>
                </a:ext>
              </a:extLst>
            </p:cNvPr>
            <p:cNvSpPr/>
            <p:nvPr/>
          </p:nvSpPr>
          <p:spPr>
            <a:xfrm>
              <a:off x="12966315" y="3935732"/>
              <a:ext cx="606684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Shape 34190">
              <a:extLst>
                <a:ext uri="{FF2B5EF4-FFF2-40B4-BE49-F238E27FC236}">
                  <a16:creationId xmlns:a16="http://schemas.microsoft.com/office/drawing/2014/main" id="{80F26035-6389-2F4A-919A-7597AB01122D}"/>
                </a:ext>
              </a:extLst>
            </p:cNvPr>
            <p:cNvSpPr/>
            <p:nvPr/>
          </p:nvSpPr>
          <p:spPr>
            <a:xfrm>
              <a:off x="8736613" y="4207504"/>
              <a:ext cx="967678" cy="82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18" extrusionOk="0">
                  <a:moveTo>
                    <a:pt x="17160" y="16531"/>
                  </a:moveTo>
                  <a:lnTo>
                    <a:pt x="3281" y="10266"/>
                  </a:lnTo>
                  <a:lnTo>
                    <a:pt x="6158" y="1453"/>
                  </a:lnTo>
                  <a:lnTo>
                    <a:pt x="20037" y="7718"/>
                  </a:lnTo>
                  <a:cubicBezTo>
                    <a:pt x="20037" y="7718"/>
                    <a:pt x="17160" y="16531"/>
                    <a:pt x="17160" y="16531"/>
                  </a:cubicBezTo>
                  <a:close/>
                  <a:moveTo>
                    <a:pt x="20480" y="6363"/>
                  </a:moveTo>
                  <a:lnTo>
                    <a:pt x="6600" y="98"/>
                  </a:lnTo>
                  <a:cubicBezTo>
                    <a:pt x="5961" y="-191"/>
                    <a:pt x="5246" y="183"/>
                    <a:pt x="5001" y="931"/>
                  </a:cubicBezTo>
                  <a:cubicBezTo>
                    <a:pt x="5001" y="931"/>
                    <a:pt x="1682" y="11100"/>
                    <a:pt x="1694" y="11105"/>
                  </a:cubicBezTo>
                  <a:lnTo>
                    <a:pt x="17862" y="18403"/>
                  </a:lnTo>
                  <a:cubicBezTo>
                    <a:pt x="17874" y="18409"/>
                    <a:pt x="21194" y="8240"/>
                    <a:pt x="21194" y="8240"/>
                  </a:cubicBezTo>
                  <a:cubicBezTo>
                    <a:pt x="21438" y="7492"/>
                    <a:pt x="21118" y="6651"/>
                    <a:pt x="20480" y="6363"/>
                  </a:cubicBezTo>
                  <a:close/>
                  <a:moveTo>
                    <a:pt x="16989" y="21121"/>
                  </a:moveTo>
                  <a:lnTo>
                    <a:pt x="797" y="13812"/>
                  </a:lnTo>
                  <a:cubicBezTo>
                    <a:pt x="157" y="13523"/>
                    <a:pt x="-162" y="12683"/>
                    <a:pt x="83" y="11934"/>
                  </a:cubicBezTo>
                  <a:lnTo>
                    <a:pt x="304" y="11256"/>
                  </a:lnTo>
                  <a:lnTo>
                    <a:pt x="7822" y="14649"/>
                  </a:lnTo>
                  <a:lnTo>
                    <a:pt x="7600" y="15327"/>
                  </a:lnTo>
                  <a:lnTo>
                    <a:pt x="11070" y="16893"/>
                  </a:lnTo>
                  <a:lnTo>
                    <a:pt x="11291" y="16216"/>
                  </a:lnTo>
                  <a:lnTo>
                    <a:pt x="18810" y="19609"/>
                  </a:lnTo>
                  <a:lnTo>
                    <a:pt x="18588" y="20287"/>
                  </a:lnTo>
                  <a:cubicBezTo>
                    <a:pt x="18344" y="21036"/>
                    <a:pt x="17627" y="21409"/>
                    <a:pt x="16989" y="21121"/>
                  </a:cubicBezTo>
                  <a:cubicBezTo>
                    <a:pt x="16989" y="21121"/>
                    <a:pt x="16989" y="21121"/>
                    <a:pt x="16989" y="21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Shape 34191">
              <a:extLst>
                <a:ext uri="{FF2B5EF4-FFF2-40B4-BE49-F238E27FC236}">
                  <a16:creationId xmlns:a16="http://schemas.microsoft.com/office/drawing/2014/main" id="{15E90CFB-1E2C-EF4A-B1ED-6FD69DBDD9C3}"/>
                </a:ext>
              </a:extLst>
            </p:cNvPr>
            <p:cNvSpPr/>
            <p:nvPr/>
          </p:nvSpPr>
          <p:spPr>
            <a:xfrm>
              <a:off x="12884222" y="7775447"/>
              <a:ext cx="606686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Shape 34192">
              <a:extLst>
                <a:ext uri="{FF2B5EF4-FFF2-40B4-BE49-F238E27FC236}">
                  <a16:creationId xmlns:a16="http://schemas.microsoft.com/office/drawing/2014/main" id="{B2400A31-1671-BB45-9745-8F05DAFCA9B5}"/>
                </a:ext>
              </a:extLst>
            </p:cNvPr>
            <p:cNvSpPr/>
            <p:nvPr/>
          </p:nvSpPr>
          <p:spPr>
            <a:xfrm>
              <a:off x="9950402" y="3061775"/>
              <a:ext cx="885232" cy="104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Shape 34193">
              <a:extLst>
                <a:ext uri="{FF2B5EF4-FFF2-40B4-BE49-F238E27FC236}">
                  <a16:creationId xmlns:a16="http://schemas.microsoft.com/office/drawing/2014/main" id="{9CCB2114-7721-7C48-90EE-8BF98BE7201F}"/>
                </a:ext>
              </a:extLst>
            </p:cNvPr>
            <p:cNvSpPr/>
            <p:nvPr/>
          </p:nvSpPr>
          <p:spPr>
            <a:xfrm>
              <a:off x="11615551" y="3334957"/>
              <a:ext cx="818520" cy="81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Shape 34194">
              <a:extLst>
                <a:ext uri="{FF2B5EF4-FFF2-40B4-BE49-F238E27FC236}">
                  <a16:creationId xmlns:a16="http://schemas.microsoft.com/office/drawing/2014/main" id="{08AB7CCF-CC82-4E41-9BD4-ACF711191AE9}"/>
                </a:ext>
              </a:extLst>
            </p:cNvPr>
            <p:cNvSpPr/>
            <p:nvPr/>
          </p:nvSpPr>
          <p:spPr>
            <a:xfrm>
              <a:off x="14592598" y="6234099"/>
              <a:ext cx="850388" cy="9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Shape 34195">
              <a:extLst>
                <a:ext uri="{FF2B5EF4-FFF2-40B4-BE49-F238E27FC236}">
                  <a16:creationId xmlns:a16="http://schemas.microsoft.com/office/drawing/2014/main" id="{60F1FCA0-0B55-DA42-AA15-76394CCF7CE8}"/>
                </a:ext>
              </a:extLst>
            </p:cNvPr>
            <p:cNvSpPr/>
            <p:nvPr/>
          </p:nvSpPr>
          <p:spPr>
            <a:xfrm>
              <a:off x="13429434" y="7344882"/>
              <a:ext cx="433382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Shape 34196">
              <a:extLst>
                <a:ext uri="{FF2B5EF4-FFF2-40B4-BE49-F238E27FC236}">
                  <a16:creationId xmlns:a16="http://schemas.microsoft.com/office/drawing/2014/main" id="{36E9D02B-3D7D-A54F-BC3A-460483287FD4}"/>
                </a:ext>
              </a:extLst>
            </p:cNvPr>
            <p:cNvSpPr/>
            <p:nvPr/>
          </p:nvSpPr>
          <p:spPr>
            <a:xfrm>
              <a:off x="12395982" y="2571694"/>
              <a:ext cx="1203272" cy="67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5"/>
                  </a:moveTo>
                  <a:cubicBezTo>
                    <a:pt x="2602" y="16630"/>
                    <a:pt x="4225" y="13961"/>
                    <a:pt x="5624" y="11197"/>
                  </a:cubicBezTo>
                  <a:cubicBezTo>
                    <a:pt x="6473" y="14530"/>
                    <a:pt x="7574" y="17859"/>
                    <a:pt x="10123" y="18579"/>
                  </a:cubicBezTo>
                  <a:cubicBezTo>
                    <a:pt x="12646" y="19291"/>
                    <a:pt x="14269" y="16784"/>
                    <a:pt x="15641" y="14112"/>
                  </a:cubicBezTo>
                  <a:cubicBezTo>
                    <a:pt x="16494" y="17483"/>
                    <a:pt x="17585" y="20872"/>
                    <a:pt x="20164" y="21600"/>
                  </a:cubicBezTo>
                  <a:lnTo>
                    <a:pt x="20353" y="19555"/>
                  </a:lnTo>
                  <a:cubicBezTo>
                    <a:pt x="18170" y="18939"/>
                    <a:pt x="17341" y="15971"/>
                    <a:pt x="16486" y="12469"/>
                  </a:cubicBezTo>
                  <a:cubicBezTo>
                    <a:pt x="17922" y="9562"/>
                    <a:pt x="19218" y="7126"/>
                    <a:pt x="21427" y="7750"/>
                  </a:cubicBezTo>
                  <a:lnTo>
                    <a:pt x="21600" y="5701"/>
                  </a:lnTo>
                  <a:cubicBezTo>
                    <a:pt x="18998" y="4966"/>
                    <a:pt x="17363" y="7639"/>
                    <a:pt x="15964" y="10403"/>
                  </a:cubicBezTo>
                  <a:cubicBezTo>
                    <a:pt x="15115" y="7072"/>
                    <a:pt x="14006" y="3768"/>
                    <a:pt x="11458" y="3048"/>
                  </a:cubicBezTo>
                  <a:cubicBezTo>
                    <a:pt x="8930" y="2335"/>
                    <a:pt x="7330" y="4841"/>
                    <a:pt x="5956" y="7519"/>
                  </a:cubicBezTo>
                  <a:cubicBezTo>
                    <a:pt x="5103" y="4143"/>
                    <a:pt x="4006" y="730"/>
                    <a:pt x="1424" y="0"/>
                  </a:cubicBezTo>
                  <a:cubicBezTo>
                    <a:pt x="1424" y="0"/>
                    <a:pt x="1247" y="2048"/>
                    <a:pt x="1247" y="2048"/>
                  </a:cubicBezTo>
                  <a:cubicBezTo>
                    <a:pt x="3436" y="2666"/>
                    <a:pt x="4253" y="5647"/>
                    <a:pt x="5111" y="9162"/>
                  </a:cubicBezTo>
                  <a:cubicBezTo>
                    <a:pt x="3678" y="12062"/>
                    <a:pt x="2378" y="14476"/>
                    <a:pt x="172" y="13853"/>
                  </a:cubicBezTo>
                  <a:lnTo>
                    <a:pt x="0" y="15895"/>
                  </a:lnTo>
                  <a:close/>
                  <a:moveTo>
                    <a:pt x="491" y="12600"/>
                  </a:moveTo>
                  <a:cubicBezTo>
                    <a:pt x="875" y="12701"/>
                    <a:pt x="1223" y="12685"/>
                    <a:pt x="1549" y="12580"/>
                  </a:cubicBezTo>
                  <a:cubicBezTo>
                    <a:pt x="1549" y="12580"/>
                    <a:pt x="2321" y="3967"/>
                    <a:pt x="2321" y="3967"/>
                  </a:cubicBezTo>
                  <a:cubicBezTo>
                    <a:pt x="2030" y="3690"/>
                    <a:pt x="1699" y="3489"/>
                    <a:pt x="1315" y="3377"/>
                  </a:cubicBezTo>
                  <a:lnTo>
                    <a:pt x="491" y="12600"/>
                  </a:lnTo>
                  <a:close/>
                  <a:moveTo>
                    <a:pt x="2634" y="11814"/>
                  </a:moveTo>
                  <a:cubicBezTo>
                    <a:pt x="3034" y="11431"/>
                    <a:pt x="3403" y="10892"/>
                    <a:pt x="3769" y="10250"/>
                  </a:cubicBezTo>
                  <a:lnTo>
                    <a:pt x="4033" y="7350"/>
                  </a:lnTo>
                  <a:cubicBezTo>
                    <a:pt x="3797" y="6543"/>
                    <a:pt x="3542" y="5828"/>
                    <a:pt x="3229" y="5249"/>
                  </a:cubicBezTo>
                  <a:lnTo>
                    <a:pt x="2634" y="11814"/>
                  </a:lnTo>
                  <a:close/>
                  <a:moveTo>
                    <a:pt x="6469" y="9554"/>
                  </a:moveTo>
                  <a:cubicBezTo>
                    <a:pt x="7855" y="6764"/>
                    <a:pt x="9142" y="4492"/>
                    <a:pt x="11285" y="5097"/>
                  </a:cubicBezTo>
                  <a:cubicBezTo>
                    <a:pt x="13446" y="5708"/>
                    <a:pt x="14271" y="8612"/>
                    <a:pt x="15117" y="12067"/>
                  </a:cubicBezTo>
                  <a:cubicBezTo>
                    <a:pt x="13735" y="14848"/>
                    <a:pt x="12450" y="17138"/>
                    <a:pt x="10312" y="16534"/>
                  </a:cubicBezTo>
                  <a:cubicBezTo>
                    <a:pt x="8151" y="15924"/>
                    <a:pt x="7315" y="13008"/>
                    <a:pt x="6469" y="9554"/>
                  </a:cubicBezTo>
                  <a:close/>
                  <a:moveTo>
                    <a:pt x="7926" y="11848"/>
                  </a:moveTo>
                  <a:cubicBezTo>
                    <a:pt x="8206" y="12791"/>
                    <a:pt x="8514" y="13618"/>
                    <a:pt x="8887" y="14290"/>
                  </a:cubicBezTo>
                  <a:lnTo>
                    <a:pt x="9579" y="6388"/>
                  </a:lnTo>
                  <a:cubicBezTo>
                    <a:pt x="9109" y="6822"/>
                    <a:pt x="8677" y="7447"/>
                    <a:pt x="8249" y="8189"/>
                  </a:cubicBezTo>
                  <a:lnTo>
                    <a:pt x="7926" y="11848"/>
                  </a:lnTo>
                  <a:close/>
                  <a:moveTo>
                    <a:pt x="9896" y="14953"/>
                  </a:moveTo>
                  <a:cubicBezTo>
                    <a:pt x="10099" y="15084"/>
                    <a:pt x="10315" y="15184"/>
                    <a:pt x="10557" y="15248"/>
                  </a:cubicBezTo>
                  <a:cubicBezTo>
                    <a:pt x="10679" y="15281"/>
                    <a:pt x="10797" y="15298"/>
                    <a:pt x="10912" y="15309"/>
                  </a:cubicBezTo>
                  <a:lnTo>
                    <a:pt x="11755" y="6255"/>
                  </a:lnTo>
                  <a:cubicBezTo>
                    <a:pt x="11643" y="6205"/>
                    <a:pt x="11527" y="6163"/>
                    <a:pt x="11404" y="6131"/>
                  </a:cubicBezTo>
                  <a:cubicBezTo>
                    <a:pt x="11163" y="6066"/>
                    <a:pt x="10938" y="6048"/>
                    <a:pt x="10721" y="6066"/>
                  </a:cubicBezTo>
                  <a:lnTo>
                    <a:pt x="9896" y="14953"/>
                  </a:lnTo>
                  <a:close/>
                  <a:moveTo>
                    <a:pt x="12018" y="15401"/>
                  </a:moveTo>
                  <a:cubicBezTo>
                    <a:pt x="12451" y="15112"/>
                    <a:pt x="12844" y="14657"/>
                    <a:pt x="13226" y="14085"/>
                  </a:cubicBezTo>
                  <a:lnTo>
                    <a:pt x="13671" y="9231"/>
                  </a:lnTo>
                  <a:cubicBezTo>
                    <a:pt x="13409" y="8483"/>
                    <a:pt x="13115" y="7842"/>
                    <a:pt x="12755" y="7338"/>
                  </a:cubicBezTo>
                  <a:lnTo>
                    <a:pt x="12018" y="15401"/>
                  </a:lnTo>
                  <a:close/>
                  <a:moveTo>
                    <a:pt x="17569" y="14225"/>
                  </a:moveTo>
                  <a:cubicBezTo>
                    <a:pt x="17809" y="14981"/>
                    <a:pt x="18068" y="15640"/>
                    <a:pt x="18381" y="16171"/>
                  </a:cubicBezTo>
                  <a:lnTo>
                    <a:pt x="18883" y="9826"/>
                  </a:lnTo>
                  <a:cubicBezTo>
                    <a:pt x="18496" y="10227"/>
                    <a:pt x="18140" y="10774"/>
                    <a:pt x="17789" y="11421"/>
                  </a:cubicBezTo>
                  <a:lnTo>
                    <a:pt x="17569" y="14225"/>
                  </a:lnTo>
                  <a:close/>
                  <a:moveTo>
                    <a:pt x="19556" y="17463"/>
                  </a:moveTo>
                  <a:cubicBezTo>
                    <a:pt x="19840" y="17716"/>
                    <a:pt x="20160" y="17896"/>
                    <a:pt x="20532" y="17987"/>
                  </a:cubicBezTo>
                  <a:lnTo>
                    <a:pt x="21280" y="9117"/>
                  </a:lnTo>
                  <a:cubicBezTo>
                    <a:pt x="20907" y="9037"/>
                    <a:pt x="20569" y="9067"/>
                    <a:pt x="20254" y="9182"/>
                  </a:cubicBezTo>
                  <a:cubicBezTo>
                    <a:pt x="20254" y="9182"/>
                    <a:pt x="19556" y="17463"/>
                    <a:pt x="19556" y="174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Shape 34197">
              <a:extLst>
                <a:ext uri="{FF2B5EF4-FFF2-40B4-BE49-F238E27FC236}">
                  <a16:creationId xmlns:a16="http://schemas.microsoft.com/office/drawing/2014/main" id="{1ABAD993-1B69-BE43-9F7C-3D6B462DA21E}"/>
                </a:ext>
              </a:extLst>
            </p:cNvPr>
            <p:cNvSpPr/>
            <p:nvPr/>
          </p:nvSpPr>
          <p:spPr>
            <a:xfrm>
              <a:off x="13886540" y="2993820"/>
              <a:ext cx="578410" cy="6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85" extrusionOk="0">
                  <a:moveTo>
                    <a:pt x="7646" y="529"/>
                  </a:moveTo>
                  <a:cubicBezTo>
                    <a:pt x="7990" y="7"/>
                    <a:pt x="8716" y="-158"/>
                    <a:pt x="9266" y="168"/>
                  </a:cubicBezTo>
                  <a:lnTo>
                    <a:pt x="20724" y="6954"/>
                  </a:lnTo>
                  <a:cubicBezTo>
                    <a:pt x="21274" y="7280"/>
                    <a:pt x="21435" y="7971"/>
                    <a:pt x="21091" y="8493"/>
                  </a:cubicBezTo>
                  <a:lnTo>
                    <a:pt x="13003" y="20763"/>
                  </a:lnTo>
                  <a:cubicBezTo>
                    <a:pt x="12659" y="21284"/>
                    <a:pt x="11938" y="21442"/>
                    <a:pt x="11388" y="21116"/>
                  </a:cubicBezTo>
                  <a:lnTo>
                    <a:pt x="8398" y="19345"/>
                  </a:lnTo>
                  <a:lnTo>
                    <a:pt x="10574" y="16044"/>
                  </a:lnTo>
                  <a:cubicBezTo>
                    <a:pt x="10918" y="15523"/>
                    <a:pt x="10752" y="14839"/>
                    <a:pt x="10202" y="14513"/>
                  </a:cubicBezTo>
                  <a:lnTo>
                    <a:pt x="8206" y="13331"/>
                  </a:lnTo>
                  <a:cubicBezTo>
                    <a:pt x="7656" y="13006"/>
                    <a:pt x="6935" y="13163"/>
                    <a:pt x="6591" y="13685"/>
                  </a:cubicBezTo>
                  <a:lnTo>
                    <a:pt x="4415" y="16986"/>
                  </a:lnTo>
                  <a:lnTo>
                    <a:pt x="1926" y="15512"/>
                  </a:lnTo>
                  <a:cubicBezTo>
                    <a:pt x="1376" y="15186"/>
                    <a:pt x="1202" y="14498"/>
                    <a:pt x="1545" y="13976"/>
                  </a:cubicBezTo>
                  <a:lnTo>
                    <a:pt x="552" y="13387"/>
                  </a:lnTo>
                  <a:cubicBezTo>
                    <a:pt x="2" y="13062"/>
                    <a:pt x="-165" y="12378"/>
                    <a:pt x="179" y="11857"/>
                  </a:cubicBezTo>
                  <a:lnTo>
                    <a:pt x="7646" y="529"/>
                  </a:lnTo>
                  <a:close/>
                  <a:moveTo>
                    <a:pt x="8332" y="1585"/>
                  </a:moveTo>
                  <a:lnTo>
                    <a:pt x="1799" y="11496"/>
                  </a:lnTo>
                  <a:cubicBezTo>
                    <a:pt x="1799" y="11496"/>
                    <a:pt x="1170" y="12444"/>
                    <a:pt x="2166" y="13034"/>
                  </a:cubicBezTo>
                  <a:lnTo>
                    <a:pt x="9326" y="2173"/>
                  </a:lnTo>
                  <a:cubicBezTo>
                    <a:pt x="9498" y="1913"/>
                    <a:pt x="9416" y="1577"/>
                    <a:pt x="9141" y="1414"/>
                  </a:cubicBezTo>
                  <a:cubicBezTo>
                    <a:pt x="8866" y="1251"/>
                    <a:pt x="8504" y="1324"/>
                    <a:pt x="8332" y="1585"/>
                  </a:cubicBezTo>
                  <a:close/>
                  <a:moveTo>
                    <a:pt x="6784" y="14449"/>
                  </a:moveTo>
                  <a:cubicBezTo>
                    <a:pt x="7128" y="13927"/>
                    <a:pt x="7849" y="13769"/>
                    <a:pt x="8399" y="14095"/>
                  </a:cubicBezTo>
                  <a:lnTo>
                    <a:pt x="9393" y="14684"/>
                  </a:lnTo>
                  <a:cubicBezTo>
                    <a:pt x="9943" y="15010"/>
                    <a:pt x="10109" y="15693"/>
                    <a:pt x="9766" y="16215"/>
                  </a:cubicBezTo>
                  <a:lnTo>
                    <a:pt x="7897" y="19049"/>
                  </a:lnTo>
                  <a:cubicBezTo>
                    <a:pt x="7554" y="19570"/>
                    <a:pt x="6827" y="19735"/>
                    <a:pt x="6277" y="19410"/>
                  </a:cubicBezTo>
                  <a:lnTo>
                    <a:pt x="5284" y="18821"/>
                  </a:lnTo>
                  <a:cubicBezTo>
                    <a:pt x="4733" y="18495"/>
                    <a:pt x="4572" y="17804"/>
                    <a:pt x="4916" y="17283"/>
                  </a:cubicBezTo>
                  <a:lnTo>
                    <a:pt x="6784" y="14449"/>
                  </a:lnTo>
                  <a:close/>
                  <a:moveTo>
                    <a:pt x="7465" y="15512"/>
                  </a:moveTo>
                  <a:cubicBezTo>
                    <a:pt x="7293" y="15773"/>
                    <a:pt x="7369" y="16116"/>
                    <a:pt x="7645" y="16279"/>
                  </a:cubicBezTo>
                  <a:cubicBezTo>
                    <a:pt x="7920" y="16442"/>
                    <a:pt x="8287" y="16362"/>
                    <a:pt x="8459" y="16101"/>
                  </a:cubicBezTo>
                  <a:cubicBezTo>
                    <a:pt x="8630" y="15840"/>
                    <a:pt x="8546" y="15492"/>
                    <a:pt x="8271" y="15329"/>
                  </a:cubicBezTo>
                  <a:cubicBezTo>
                    <a:pt x="7995" y="15166"/>
                    <a:pt x="7637" y="15251"/>
                    <a:pt x="7465" y="155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Shape 34198">
              <a:extLst>
                <a:ext uri="{FF2B5EF4-FFF2-40B4-BE49-F238E27FC236}">
                  <a16:creationId xmlns:a16="http://schemas.microsoft.com/office/drawing/2014/main" id="{D4260BC1-65B0-0246-B08D-3F1827008025}"/>
                </a:ext>
              </a:extLst>
            </p:cNvPr>
            <p:cNvSpPr/>
            <p:nvPr/>
          </p:nvSpPr>
          <p:spPr>
            <a:xfrm>
              <a:off x="10894630" y="2650276"/>
              <a:ext cx="621486" cy="96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Shape 34199">
              <a:extLst>
                <a:ext uri="{FF2B5EF4-FFF2-40B4-BE49-F238E27FC236}">
                  <a16:creationId xmlns:a16="http://schemas.microsoft.com/office/drawing/2014/main" id="{EF07CAC8-6A35-DB44-BD69-BD5D91A2E37C}"/>
                </a:ext>
              </a:extLst>
            </p:cNvPr>
            <p:cNvSpPr/>
            <p:nvPr/>
          </p:nvSpPr>
          <p:spPr>
            <a:xfrm>
              <a:off x="11662409" y="2578131"/>
              <a:ext cx="539930" cy="68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Shape 34200">
              <a:extLst>
                <a:ext uri="{FF2B5EF4-FFF2-40B4-BE49-F238E27FC236}">
                  <a16:creationId xmlns:a16="http://schemas.microsoft.com/office/drawing/2014/main" id="{0EF52984-C20C-9447-8DD3-28FAB8F93312}"/>
                </a:ext>
              </a:extLst>
            </p:cNvPr>
            <p:cNvSpPr/>
            <p:nvPr/>
          </p:nvSpPr>
          <p:spPr>
            <a:xfrm>
              <a:off x="12531620" y="6289836"/>
              <a:ext cx="641868" cy="65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0" y="8656"/>
                  </a:moveTo>
                  <a:lnTo>
                    <a:pt x="3891" y="13472"/>
                  </a:lnTo>
                  <a:cubicBezTo>
                    <a:pt x="3891" y="13472"/>
                    <a:pt x="5113" y="13644"/>
                    <a:pt x="5432" y="12623"/>
                  </a:cubicBezTo>
                  <a:cubicBezTo>
                    <a:pt x="5784" y="11492"/>
                    <a:pt x="7687" y="9934"/>
                    <a:pt x="9148" y="11824"/>
                  </a:cubicBezTo>
                  <a:cubicBezTo>
                    <a:pt x="10609" y="13713"/>
                    <a:pt x="9118" y="15051"/>
                    <a:pt x="7911" y="15308"/>
                  </a:cubicBezTo>
                  <a:cubicBezTo>
                    <a:pt x="6818" y="15541"/>
                    <a:pt x="6446" y="16635"/>
                    <a:pt x="6446" y="16635"/>
                  </a:cubicBezTo>
                  <a:lnTo>
                    <a:pt x="10458" y="21600"/>
                  </a:lnTo>
                  <a:lnTo>
                    <a:pt x="14739" y="18125"/>
                  </a:lnTo>
                  <a:cubicBezTo>
                    <a:pt x="14739" y="18125"/>
                    <a:pt x="14656" y="17235"/>
                    <a:pt x="13766" y="16921"/>
                  </a:cubicBezTo>
                  <a:cubicBezTo>
                    <a:pt x="12685" y="16541"/>
                    <a:pt x="11239" y="14858"/>
                    <a:pt x="13261" y="13217"/>
                  </a:cubicBezTo>
                  <a:cubicBezTo>
                    <a:pt x="15282" y="11577"/>
                    <a:pt x="16620" y="13268"/>
                    <a:pt x="16756" y="14619"/>
                  </a:cubicBezTo>
                  <a:cubicBezTo>
                    <a:pt x="16858" y="15631"/>
                    <a:pt x="17668" y="15748"/>
                    <a:pt x="17668" y="15748"/>
                  </a:cubicBezTo>
                  <a:lnTo>
                    <a:pt x="21273" y="12822"/>
                  </a:lnTo>
                  <a:cubicBezTo>
                    <a:pt x="21273" y="12822"/>
                    <a:pt x="18291" y="9357"/>
                    <a:pt x="17693" y="8295"/>
                  </a:cubicBezTo>
                  <a:cubicBezTo>
                    <a:pt x="17052" y="7158"/>
                    <a:pt x="18759" y="6911"/>
                    <a:pt x="19060" y="6845"/>
                  </a:cubicBezTo>
                  <a:cubicBezTo>
                    <a:pt x="20796" y="6467"/>
                    <a:pt x="21600" y="4760"/>
                    <a:pt x="20175" y="2996"/>
                  </a:cubicBezTo>
                  <a:cubicBezTo>
                    <a:pt x="18749" y="1232"/>
                    <a:pt x="16519" y="2306"/>
                    <a:pt x="16165" y="3733"/>
                  </a:cubicBezTo>
                  <a:cubicBezTo>
                    <a:pt x="15902" y="4793"/>
                    <a:pt x="15415" y="5326"/>
                    <a:pt x="14915" y="4919"/>
                  </a:cubicBezTo>
                  <a:cubicBezTo>
                    <a:pt x="13746" y="3966"/>
                    <a:pt x="10665" y="0"/>
                    <a:pt x="10665" y="0"/>
                  </a:cubicBezTo>
                  <a:lnTo>
                    <a:pt x="7285" y="2743"/>
                  </a:lnTo>
                  <a:cubicBezTo>
                    <a:pt x="7285" y="2743"/>
                    <a:pt x="7256" y="4048"/>
                    <a:pt x="8291" y="4295"/>
                  </a:cubicBezTo>
                  <a:cubicBezTo>
                    <a:pt x="9849" y="4668"/>
                    <a:pt x="10626" y="6514"/>
                    <a:pt x="9021" y="7816"/>
                  </a:cubicBezTo>
                  <a:cubicBezTo>
                    <a:pt x="7417" y="9118"/>
                    <a:pt x="5847" y="8156"/>
                    <a:pt x="5733" y="6515"/>
                  </a:cubicBezTo>
                  <a:cubicBezTo>
                    <a:pt x="5669" y="5595"/>
                    <a:pt x="4421" y="5079"/>
                    <a:pt x="4421" y="5079"/>
                  </a:cubicBezTo>
                  <a:cubicBezTo>
                    <a:pt x="4421" y="5079"/>
                    <a:pt x="0" y="8656"/>
                    <a:pt x="0" y="86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Shape 34201">
              <a:extLst>
                <a:ext uri="{FF2B5EF4-FFF2-40B4-BE49-F238E27FC236}">
                  <a16:creationId xmlns:a16="http://schemas.microsoft.com/office/drawing/2014/main" id="{D66540D1-4BAC-5142-9894-F08B20D57EF1}"/>
                </a:ext>
              </a:extLst>
            </p:cNvPr>
            <p:cNvSpPr/>
            <p:nvPr/>
          </p:nvSpPr>
          <p:spPr>
            <a:xfrm>
              <a:off x="11981887" y="4201963"/>
              <a:ext cx="441404" cy="38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Shape 34202">
              <a:extLst>
                <a:ext uri="{FF2B5EF4-FFF2-40B4-BE49-F238E27FC236}">
                  <a16:creationId xmlns:a16="http://schemas.microsoft.com/office/drawing/2014/main" id="{5737805B-54E0-4A47-AC01-0D1BDA267497}"/>
                </a:ext>
              </a:extLst>
            </p:cNvPr>
            <p:cNvSpPr/>
            <p:nvPr/>
          </p:nvSpPr>
          <p:spPr>
            <a:xfrm>
              <a:off x="11678186" y="10413681"/>
              <a:ext cx="681752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Shape 34203">
              <a:extLst>
                <a:ext uri="{FF2B5EF4-FFF2-40B4-BE49-F238E27FC236}">
                  <a16:creationId xmlns:a16="http://schemas.microsoft.com/office/drawing/2014/main" id="{91DC43D2-97F8-1C4D-B8DA-A62FF50701D4}"/>
                </a:ext>
              </a:extLst>
            </p:cNvPr>
            <p:cNvSpPr/>
            <p:nvPr/>
          </p:nvSpPr>
          <p:spPr>
            <a:xfrm>
              <a:off x="13517964" y="3878275"/>
              <a:ext cx="745620" cy="52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Shape 34204">
              <a:extLst>
                <a:ext uri="{FF2B5EF4-FFF2-40B4-BE49-F238E27FC236}">
                  <a16:creationId xmlns:a16="http://schemas.microsoft.com/office/drawing/2014/main" id="{ECFCF262-74DE-F84F-887D-99629AD08806}"/>
                </a:ext>
              </a:extLst>
            </p:cNvPr>
            <p:cNvSpPr/>
            <p:nvPr/>
          </p:nvSpPr>
          <p:spPr>
            <a:xfrm>
              <a:off x="10622816" y="11265327"/>
              <a:ext cx="446006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Shape 34205">
              <a:extLst>
                <a:ext uri="{FF2B5EF4-FFF2-40B4-BE49-F238E27FC236}">
                  <a16:creationId xmlns:a16="http://schemas.microsoft.com/office/drawing/2014/main" id="{C467DFE2-0020-9048-A6E0-E7CC380CDE65}"/>
                </a:ext>
              </a:extLst>
            </p:cNvPr>
            <p:cNvSpPr/>
            <p:nvPr/>
          </p:nvSpPr>
          <p:spPr>
            <a:xfrm>
              <a:off x="11074336" y="12293991"/>
              <a:ext cx="529370" cy="55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Shape 34206">
              <a:extLst>
                <a:ext uri="{FF2B5EF4-FFF2-40B4-BE49-F238E27FC236}">
                  <a16:creationId xmlns:a16="http://schemas.microsoft.com/office/drawing/2014/main" id="{85432AD6-14B3-124D-9ABB-1521DEBE7E52}"/>
                </a:ext>
              </a:extLst>
            </p:cNvPr>
            <p:cNvSpPr/>
            <p:nvPr/>
          </p:nvSpPr>
          <p:spPr>
            <a:xfrm>
              <a:off x="10836598" y="8678073"/>
              <a:ext cx="776072" cy="45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1" extrusionOk="0">
                  <a:moveTo>
                    <a:pt x="3736" y="4687"/>
                  </a:moveTo>
                  <a:lnTo>
                    <a:pt x="4986" y="19624"/>
                  </a:lnTo>
                  <a:lnTo>
                    <a:pt x="17693" y="16625"/>
                  </a:lnTo>
                  <a:lnTo>
                    <a:pt x="16443" y="1688"/>
                  </a:lnTo>
                  <a:cubicBezTo>
                    <a:pt x="16443" y="1688"/>
                    <a:pt x="3736" y="4687"/>
                    <a:pt x="3736" y="4687"/>
                  </a:cubicBezTo>
                  <a:close/>
                  <a:moveTo>
                    <a:pt x="2231" y="9938"/>
                  </a:moveTo>
                  <a:lnTo>
                    <a:pt x="2678" y="15273"/>
                  </a:lnTo>
                  <a:cubicBezTo>
                    <a:pt x="2702" y="15567"/>
                    <a:pt x="2864" y="15772"/>
                    <a:pt x="3040" y="15731"/>
                  </a:cubicBezTo>
                  <a:cubicBezTo>
                    <a:pt x="3215" y="15690"/>
                    <a:pt x="3338" y="15417"/>
                    <a:pt x="3313" y="15123"/>
                  </a:cubicBezTo>
                  <a:lnTo>
                    <a:pt x="2867" y="9788"/>
                  </a:lnTo>
                  <a:cubicBezTo>
                    <a:pt x="2842" y="9494"/>
                    <a:pt x="2680" y="9288"/>
                    <a:pt x="2504" y="9330"/>
                  </a:cubicBezTo>
                  <a:cubicBezTo>
                    <a:pt x="2329" y="9371"/>
                    <a:pt x="2207" y="9644"/>
                    <a:pt x="2231" y="9938"/>
                  </a:cubicBezTo>
                  <a:close/>
                  <a:moveTo>
                    <a:pt x="19564" y="8023"/>
                  </a:moveTo>
                  <a:cubicBezTo>
                    <a:pt x="19490" y="7140"/>
                    <a:pt x="19004" y="6524"/>
                    <a:pt x="18477" y="6648"/>
                  </a:cubicBezTo>
                  <a:cubicBezTo>
                    <a:pt x="17951" y="6772"/>
                    <a:pt x="17584" y="7590"/>
                    <a:pt x="17658" y="8473"/>
                  </a:cubicBezTo>
                  <a:cubicBezTo>
                    <a:pt x="17732" y="9357"/>
                    <a:pt x="18219" y="9973"/>
                    <a:pt x="18745" y="9849"/>
                  </a:cubicBezTo>
                  <a:cubicBezTo>
                    <a:pt x="19272" y="9724"/>
                    <a:pt x="19638" y="8907"/>
                    <a:pt x="19564" y="8023"/>
                  </a:cubicBezTo>
                  <a:close/>
                  <a:moveTo>
                    <a:pt x="20344" y="1856"/>
                  </a:moveTo>
                  <a:lnTo>
                    <a:pt x="21415" y="14658"/>
                  </a:lnTo>
                  <a:cubicBezTo>
                    <a:pt x="21514" y="15837"/>
                    <a:pt x="21025" y="16926"/>
                    <a:pt x="20323" y="17092"/>
                  </a:cubicBezTo>
                  <a:lnTo>
                    <a:pt x="2533" y="21290"/>
                  </a:lnTo>
                  <a:cubicBezTo>
                    <a:pt x="1832" y="21456"/>
                    <a:pt x="1183" y="20635"/>
                    <a:pt x="1084" y="19456"/>
                  </a:cubicBezTo>
                  <a:lnTo>
                    <a:pt x="13" y="6654"/>
                  </a:lnTo>
                  <a:cubicBezTo>
                    <a:pt x="-86" y="5475"/>
                    <a:pt x="403" y="4386"/>
                    <a:pt x="1105" y="4220"/>
                  </a:cubicBezTo>
                  <a:lnTo>
                    <a:pt x="18895" y="22"/>
                  </a:lnTo>
                  <a:cubicBezTo>
                    <a:pt x="19596" y="-144"/>
                    <a:pt x="20245" y="677"/>
                    <a:pt x="20344" y="18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Shape 34207">
              <a:extLst>
                <a:ext uri="{FF2B5EF4-FFF2-40B4-BE49-F238E27FC236}">
                  <a16:creationId xmlns:a16="http://schemas.microsoft.com/office/drawing/2014/main" id="{E3C4B98A-7F6F-754E-907A-ACCA2379A358}"/>
                </a:ext>
              </a:extLst>
            </p:cNvPr>
            <p:cNvSpPr/>
            <p:nvPr/>
          </p:nvSpPr>
          <p:spPr>
            <a:xfrm>
              <a:off x="12300451" y="8958670"/>
              <a:ext cx="694132" cy="63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Shape 34208">
              <a:extLst>
                <a:ext uri="{FF2B5EF4-FFF2-40B4-BE49-F238E27FC236}">
                  <a16:creationId xmlns:a16="http://schemas.microsoft.com/office/drawing/2014/main" id="{9AE29768-EC06-7B46-9B89-62A20DF54B8B}"/>
                </a:ext>
              </a:extLst>
            </p:cNvPr>
            <p:cNvSpPr/>
            <p:nvPr/>
          </p:nvSpPr>
          <p:spPr>
            <a:xfrm>
              <a:off x="11569660" y="9038623"/>
              <a:ext cx="297614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hape 34209">
              <a:extLst>
                <a:ext uri="{FF2B5EF4-FFF2-40B4-BE49-F238E27FC236}">
                  <a16:creationId xmlns:a16="http://schemas.microsoft.com/office/drawing/2014/main" id="{7338D6DD-D1DA-FC4E-B5E4-0EA239F43804}"/>
                </a:ext>
              </a:extLst>
            </p:cNvPr>
            <p:cNvSpPr/>
            <p:nvPr/>
          </p:nvSpPr>
          <p:spPr>
            <a:xfrm>
              <a:off x="13028438" y="8411802"/>
              <a:ext cx="415194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Shape 34210">
              <a:extLst>
                <a:ext uri="{FF2B5EF4-FFF2-40B4-BE49-F238E27FC236}">
                  <a16:creationId xmlns:a16="http://schemas.microsoft.com/office/drawing/2014/main" id="{8DE914EC-0B60-D44B-808F-B925A9443E0E}"/>
                </a:ext>
              </a:extLst>
            </p:cNvPr>
            <p:cNvSpPr/>
            <p:nvPr/>
          </p:nvSpPr>
          <p:spPr>
            <a:xfrm>
              <a:off x="9694005" y="5957329"/>
              <a:ext cx="37726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Shape 34211">
              <a:extLst>
                <a:ext uri="{FF2B5EF4-FFF2-40B4-BE49-F238E27FC236}">
                  <a16:creationId xmlns:a16="http://schemas.microsoft.com/office/drawing/2014/main" id="{4FDE9662-0645-FA4A-BB62-535E4CB21134}"/>
                </a:ext>
              </a:extLst>
            </p:cNvPr>
            <p:cNvSpPr/>
            <p:nvPr/>
          </p:nvSpPr>
          <p:spPr>
            <a:xfrm>
              <a:off x="10312910" y="3971892"/>
              <a:ext cx="478390" cy="68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Shape 34212">
              <a:extLst>
                <a:ext uri="{FF2B5EF4-FFF2-40B4-BE49-F238E27FC236}">
                  <a16:creationId xmlns:a16="http://schemas.microsoft.com/office/drawing/2014/main" id="{8633A179-86D5-1240-B4C7-1D2A8D873E6B}"/>
                </a:ext>
              </a:extLst>
            </p:cNvPr>
            <p:cNvSpPr/>
            <p:nvPr/>
          </p:nvSpPr>
          <p:spPr>
            <a:xfrm>
              <a:off x="9175496" y="3615262"/>
              <a:ext cx="674788" cy="47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Shape 34213">
              <a:extLst>
                <a:ext uri="{FF2B5EF4-FFF2-40B4-BE49-F238E27FC236}">
                  <a16:creationId xmlns:a16="http://schemas.microsoft.com/office/drawing/2014/main" id="{0E71C735-E5FF-2841-A4F2-DA28CAF7CB51}"/>
                </a:ext>
              </a:extLst>
            </p:cNvPr>
            <p:cNvSpPr/>
            <p:nvPr/>
          </p:nvSpPr>
          <p:spPr>
            <a:xfrm>
              <a:off x="14822081" y="4439957"/>
              <a:ext cx="756136" cy="65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4" y="3457"/>
                  </a:moveTo>
                  <a:lnTo>
                    <a:pt x="148" y="16086"/>
                  </a:lnTo>
                  <a:lnTo>
                    <a:pt x="0" y="16165"/>
                  </a:lnTo>
                  <a:lnTo>
                    <a:pt x="1008" y="21600"/>
                  </a:lnTo>
                  <a:lnTo>
                    <a:pt x="10415" y="19280"/>
                  </a:lnTo>
                  <a:lnTo>
                    <a:pt x="10816" y="21443"/>
                  </a:lnTo>
                  <a:lnTo>
                    <a:pt x="12402" y="20369"/>
                  </a:lnTo>
                  <a:lnTo>
                    <a:pt x="14220" y="20613"/>
                  </a:lnTo>
                  <a:lnTo>
                    <a:pt x="13819" y="18450"/>
                  </a:lnTo>
                  <a:lnTo>
                    <a:pt x="17113" y="17634"/>
                  </a:lnTo>
                  <a:lnTo>
                    <a:pt x="17471" y="17546"/>
                  </a:lnTo>
                  <a:lnTo>
                    <a:pt x="21600" y="5952"/>
                  </a:lnTo>
                  <a:lnTo>
                    <a:pt x="20486" y="14"/>
                  </a:lnTo>
                  <a:cubicBezTo>
                    <a:pt x="20486" y="14"/>
                    <a:pt x="20484" y="0"/>
                    <a:pt x="20484" y="0"/>
                  </a:cubicBezTo>
                  <a:lnTo>
                    <a:pt x="6294" y="3457"/>
                  </a:lnTo>
                  <a:close/>
                  <a:moveTo>
                    <a:pt x="19860" y="1754"/>
                  </a:moveTo>
                  <a:cubicBezTo>
                    <a:pt x="19941" y="2188"/>
                    <a:pt x="20020" y="2621"/>
                    <a:pt x="20101" y="3055"/>
                  </a:cubicBezTo>
                  <a:cubicBezTo>
                    <a:pt x="20278" y="3996"/>
                    <a:pt x="20448" y="4934"/>
                    <a:pt x="20624" y="5875"/>
                  </a:cubicBezTo>
                  <a:lnTo>
                    <a:pt x="16762" y="16617"/>
                  </a:lnTo>
                  <a:lnTo>
                    <a:pt x="13623" y="17396"/>
                  </a:lnTo>
                  <a:lnTo>
                    <a:pt x="13219" y="15220"/>
                  </a:lnTo>
                  <a:cubicBezTo>
                    <a:pt x="13219" y="15220"/>
                    <a:pt x="9815" y="16049"/>
                    <a:pt x="9815" y="16049"/>
                  </a:cubicBezTo>
                  <a:lnTo>
                    <a:pt x="10222" y="18239"/>
                  </a:lnTo>
                  <a:lnTo>
                    <a:pt x="1723" y="20338"/>
                  </a:lnTo>
                  <a:lnTo>
                    <a:pt x="908" y="15944"/>
                  </a:lnTo>
                  <a:lnTo>
                    <a:pt x="16076" y="12248"/>
                  </a:lnTo>
                  <a:cubicBezTo>
                    <a:pt x="16076" y="12249"/>
                    <a:pt x="18931" y="4332"/>
                    <a:pt x="19860" y="175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Shape 34214">
              <a:extLst>
                <a:ext uri="{FF2B5EF4-FFF2-40B4-BE49-F238E27FC236}">
                  <a16:creationId xmlns:a16="http://schemas.microsoft.com/office/drawing/2014/main" id="{3AF6A3E9-D867-BE49-8EE5-A92EB529DE34}"/>
                </a:ext>
              </a:extLst>
            </p:cNvPr>
            <p:cNvSpPr/>
            <p:nvPr/>
          </p:nvSpPr>
          <p:spPr>
            <a:xfrm>
              <a:off x="12406836" y="10620127"/>
              <a:ext cx="51675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Shape 34215">
              <a:extLst>
                <a:ext uri="{FF2B5EF4-FFF2-40B4-BE49-F238E27FC236}">
                  <a16:creationId xmlns:a16="http://schemas.microsoft.com/office/drawing/2014/main" id="{44B4041E-E60E-834C-8F6C-8AE79507638C}"/>
                </a:ext>
              </a:extLst>
            </p:cNvPr>
            <p:cNvSpPr/>
            <p:nvPr/>
          </p:nvSpPr>
          <p:spPr>
            <a:xfrm>
              <a:off x="15192453" y="5780593"/>
              <a:ext cx="475406" cy="47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Shape 34216">
              <a:extLst>
                <a:ext uri="{FF2B5EF4-FFF2-40B4-BE49-F238E27FC236}">
                  <a16:creationId xmlns:a16="http://schemas.microsoft.com/office/drawing/2014/main" id="{A94B01C4-5558-D74D-A544-6C63C5850FA4}"/>
                </a:ext>
              </a:extLst>
            </p:cNvPr>
            <p:cNvSpPr/>
            <p:nvPr/>
          </p:nvSpPr>
          <p:spPr>
            <a:xfrm>
              <a:off x="11916931" y="8191128"/>
              <a:ext cx="79229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Shape 34217">
              <a:extLst>
                <a:ext uri="{FF2B5EF4-FFF2-40B4-BE49-F238E27FC236}">
                  <a16:creationId xmlns:a16="http://schemas.microsoft.com/office/drawing/2014/main" id="{DDEB1FED-9BCB-3A41-B96E-167815D582F8}"/>
                </a:ext>
              </a:extLst>
            </p:cNvPr>
            <p:cNvSpPr/>
            <p:nvPr/>
          </p:nvSpPr>
          <p:spPr>
            <a:xfrm>
              <a:off x="12395335" y="3740451"/>
              <a:ext cx="693544" cy="9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Shape 34218">
              <a:extLst>
                <a:ext uri="{FF2B5EF4-FFF2-40B4-BE49-F238E27FC236}">
                  <a16:creationId xmlns:a16="http://schemas.microsoft.com/office/drawing/2014/main" id="{71FCB7E2-4AD4-5440-A1AD-AF10DC8C55EE}"/>
                </a:ext>
              </a:extLst>
            </p:cNvPr>
            <p:cNvSpPr/>
            <p:nvPr/>
          </p:nvSpPr>
          <p:spPr>
            <a:xfrm>
              <a:off x="11932702" y="12638103"/>
              <a:ext cx="408708" cy="30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837" y="8637"/>
                  </a:lnTo>
                  <a:lnTo>
                    <a:pt x="17837" y="12781"/>
                  </a:lnTo>
                  <a:cubicBezTo>
                    <a:pt x="17837" y="13798"/>
                    <a:pt x="17539" y="14723"/>
                    <a:pt x="17049" y="15392"/>
                  </a:cubicBezTo>
                  <a:cubicBezTo>
                    <a:pt x="16550" y="16075"/>
                    <a:pt x="15855" y="16492"/>
                    <a:pt x="15079" y="16478"/>
                  </a:cubicBezTo>
                  <a:lnTo>
                    <a:pt x="9158" y="16478"/>
                  </a:lnTo>
                  <a:lnTo>
                    <a:pt x="9158" y="17810"/>
                  </a:lnTo>
                  <a:cubicBezTo>
                    <a:pt x="9158" y="18368"/>
                    <a:pt x="9328" y="18874"/>
                    <a:pt x="9602" y="19240"/>
                  </a:cubicBezTo>
                  <a:cubicBezTo>
                    <a:pt x="9876" y="19606"/>
                    <a:pt x="10255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503" y="19832"/>
                    <a:pt x="20882" y="19606"/>
                    <a:pt x="21156" y="19240"/>
                  </a:cubicBezTo>
                  <a:cubicBezTo>
                    <a:pt x="21430" y="18874"/>
                    <a:pt x="21600" y="18368"/>
                    <a:pt x="21600" y="17810"/>
                  </a:cubicBezTo>
                  <a:lnTo>
                    <a:pt x="21600" y="10554"/>
                  </a:lnTo>
                  <a:cubicBezTo>
                    <a:pt x="21600" y="9996"/>
                    <a:pt x="21430" y="9490"/>
                    <a:pt x="21156" y="9125"/>
                  </a:cubicBezTo>
                  <a:cubicBezTo>
                    <a:pt x="20882" y="8759"/>
                    <a:pt x="20503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1501" y="15450"/>
                    <a:pt x="983" y="15141"/>
                    <a:pt x="607" y="14640"/>
                  </a:cubicBezTo>
                  <a:cubicBezTo>
                    <a:pt x="232" y="14139"/>
                    <a:pt x="0" y="13447"/>
                    <a:pt x="0" y="12683"/>
                  </a:cubicBezTo>
                  <a:lnTo>
                    <a:pt x="0" y="2767"/>
                  </a:lnTo>
                  <a:cubicBezTo>
                    <a:pt x="0" y="2003"/>
                    <a:pt x="232" y="1311"/>
                    <a:pt x="607" y="811"/>
                  </a:cubicBezTo>
                  <a:cubicBezTo>
                    <a:pt x="983" y="310"/>
                    <a:pt x="1501" y="0"/>
                    <a:pt x="2074" y="0"/>
                  </a:cubicBezTo>
                  <a:lnTo>
                    <a:pt x="15034" y="0"/>
                  </a:lnTo>
                  <a:cubicBezTo>
                    <a:pt x="15606" y="0"/>
                    <a:pt x="16125" y="310"/>
                    <a:pt x="16500" y="811"/>
                  </a:cubicBezTo>
                  <a:cubicBezTo>
                    <a:pt x="16875" y="1311"/>
                    <a:pt x="17107" y="2003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3441"/>
                    <a:pt x="16886" y="14134"/>
                    <a:pt x="16522" y="14637"/>
                  </a:cubicBezTo>
                  <a:cubicBezTo>
                    <a:pt x="16159" y="15139"/>
                    <a:pt x="15651" y="15450"/>
                    <a:pt x="15079" y="15450"/>
                  </a:cubicBezTo>
                  <a:lnTo>
                    <a:pt x="9158" y="15450"/>
                  </a:lnTo>
                  <a:lnTo>
                    <a:pt x="6912" y="154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Shape 34219">
              <a:extLst>
                <a:ext uri="{FF2B5EF4-FFF2-40B4-BE49-F238E27FC236}">
                  <a16:creationId xmlns:a16="http://schemas.microsoft.com/office/drawing/2014/main" id="{03092F4B-28A4-5F44-AA62-47C3BFDAA49D}"/>
                </a:ext>
              </a:extLst>
            </p:cNvPr>
            <p:cNvSpPr/>
            <p:nvPr/>
          </p:nvSpPr>
          <p:spPr>
            <a:xfrm>
              <a:off x="11196245" y="10659511"/>
              <a:ext cx="389798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Shape 34220">
              <a:extLst>
                <a:ext uri="{FF2B5EF4-FFF2-40B4-BE49-F238E27FC236}">
                  <a16:creationId xmlns:a16="http://schemas.microsoft.com/office/drawing/2014/main" id="{A4F14B7E-1422-594A-AE01-C415B94A483B}"/>
                </a:ext>
              </a:extLst>
            </p:cNvPr>
            <p:cNvSpPr/>
            <p:nvPr/>
          </p:nvSpPr>
          <p:spPr>
            <a:xfrm>
              <a:off x="12966575" y="6806559"/>
              <a:ext cx="589416" cy="77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Shape 34221">
              <a:extLst>
                <a:ext uri="{FF2B5EF4-FFF2-40B4-BE49-F238E27FC236}">
                  <a16:creationId xmlns:a16="http://schemas.microsoft.com/office/drawing/2014/main" id="{D374A494-085B-D54C-A785-1BA3AAE979E4}"/>
                </a:ext>
              </a:extLst>
            </p:cNvPr>
            <p:cNvSpPr/>
            <p:nvPr/>
          </p:nvSpPr>
          <p:spPr>
            <a:xfrm>
              <a:off x="11922329" y="9268053"/>
              <a:ext cx="476450" cy="62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Shape 34222">
              <a:extLst>
                <a:ext uri="{FF2B5EF4-FFF2-40B4-BE49-F238E27FC236}">
                  <a16:creationId xmlns:a16="http://schemas.microsoft.com/office/drawing/2014/main" id="{537BE61C-FC5B-454E-A03E-3C19A9A3D7B2}"/>
                </a:ext>
              </a:extLst>
            </p:cNvPr>
            <p:cNvSpPr/>
            <p:nvPr/>
          </p:nvSpPr>
          <p:spPr>
            <a:xfrm>
              <a:off x="11993787" y="10946019"/>
              <a:ext cx="447534" cy="44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17" extrusionOk="0">
                  <a:moveTo>
                    <a:pt x="7792" y="27"/>
                  </a:moveTo>
                  <a:cubicBezTo>
                    <a:pt x="7372" y="141"/>
                    <a:pt x="7122" y="573"/>
                    <a:pt x="7234" y="993"/>
                  </a:cubicBezTo>
                  <a:lnTo>
                    <a:pt x="7836" y="3244"/>
                  </a:lnTo>
                  <a:cubicBezTo>
                    <a:pt x="8357" y="3022"/>
                    <a:pt x="8864" y="2878"/>
                    <a:pt x="9346" y="2789"/>
                  </a:cubicBezTo>
                  <a:lnTo>
                    <a:pt x="8758" y="585"/>
                  </a:lnTo>
                  <a:cubicBezTo>
                    <a:pt x="8645" y="164"/>
                    <a:pt x="8213" y="-85"/>
                    <a:pt x="7792" y="27"/>
                  </a:cubicBezTo>
                  <a:close/>
                  <a:moveTo>
                    <a:pt x="13442" y="41"/>
                  </a:moveTo>
                  <a:cubicBezTo>
                    <a:pt x="13020" y="-71"/>
                    <a:pt x="12588" y="179"/>
                    <a:pt x="12475" y="600"/>
                  </a:cubicBezTo>
                  <a:lnTo>
                    <a:pt x="11888" y="2784"/>
                  </a:lnTo>
                  <a:cubicBezTo>
                    <a:pt x="12441" y="2878"/>
                    <a:pt x="12949" y="3027"/>
                    <a:pt x="13408" y="3203"/>
                  </a:cubicBezTo>
                  <a:lnTo>
                    <a:pt x="13998" y="1007"/>
                  </a:lnTo>
                  <a:cubicBezTo>
                    <a:pt x="14110" y="585"/>
                    <a:pt x="13862" y="154"/>
                    <a:pt x="13442" y="41"/>
                  </a:cubicBezTo>
                  <a:close/>
                  <a:moveTo>
                    <a:pt x="585" y="12411"/>
                  </a:moveTo>
                  <a:cubicBezTo>
                    <a:pt x="164" y="12524"/>
                    <a:pt x="-86" y="12956"/>
                    <a:pt x="27" y="13377"/>
                  </a:cubicBezTo>
                  <a:cubicBezTo>
                    <a:pt x="139" y="13798"/>
                    <a:pt x="571" y="14047"/>
                    <a:pt x="992" y="13934"/>
                  </a:cubicBezTo>
                  <a:lnTo>
                    <a:pt x="3181" y="13347"/>
                  </a:lnTo>
                  <a:cubicBezTo>
                    <a:pt x="3009" y="12885"/>
                    <a:pt x="2865" y="12376"/>
                    <a:pt x="2775" y="11823"/>
                  </a:cubicBezTo>
                  <a:cubicBezTo>
                    <a:pt x="2775" y="11823"/>
                    <a:pt x="585" y="12411"/>
                    <a:pt x="585" y="12411"/>
                  </a:cubicBezTo>
                  <a:close/>
                  <a:moveTo>
                    <a:pt x="1013" y="7169"/>
                  </a:moveTo>
                  <a:cubicBezTo>
                    <a:pt x="592" y="7056"/>
                    <a:pt x="160" y="7306"/>
                    <a:pt x="47" y="7727"/>
                  </a:cubicBezTo>
                  <a:cubicBezTo>
                    <a:pt x="-66" y="8148"/>
                    <a:pt x="184" y="8580"/>
                    <a:pt x="604" y="8692"/>
                  </a:cubicBezTo>
                  <a:lnTo>
                    <a:pt x="2805" y="9281"/>
                  </a:lnTo>
                  <a:cubicBezTo>
                    <a:pt x="2896" y="8799"/>
                    <a:pt x="3046" y="8293"/>
                    <a:pt x="3273" y="7773"/>
                  </a:cubicBezTo>
                  <a:cubicBezTo>
                    <a:pt x="3273" y="7773"/>
                    <a:pt x="1013" y="7169"/>
                    <a:pt x="1013" y="7169"/>
                  </a:cubicBezTo>
                  <a:close/>
                  <a:moveTo>
                    <a:pt x="2889" y="2841"/>
                  </a:moveTo>
                  <a:cubicBezTo>
                    <a:pt x="2581" y="3148"/>
                    <a:pt x="2580" y="3648"/>
                    <a:pt x="2888" y="3956"/>
                  </a:cubicBezTo>
                  <a:lnTo>
                    <a:pt x="4607" y="5675"/>
                  </a:lnTo>
                  <a:cubicBezTo>
                    <a:pt x="4732" y="5529"/>
                    <a:pt x="5572" y="4695"/>
                    <a:pt x="5727" y="4563"/>
                  </a:cubicBezTo>
                  <a:lnTo>
                    <a:pt x="4004" y="2840"/>
                  </a:lnTo>
                  <a:cubicBezTo>
                    <a:pt x="3696" y="2532"/>
                    <a:pt x="3197" y="2533"/>
                    <a:pt x="2889" y="2841"/>
                  </a:cubicBezTo>
                  <a:close/>
                  <a:moveTo>
                    <a:pt x="15285" y="5439"/>
                  </a:moveTo>
                  <a:cubicBezTo>
                    <a:pt x="13524" y="3930"/>
                    <a:pt x="9472" y="2164"/>
                    <a:pt x="5822" y="5814"/>
                  </a:cubicBezTo>
                  <a:cubicBezTo>
                    <a:pt x="5821" y="5815"/>
                    <a:pt x="5821" y="5815"/>
                    <a:pt x="5821" y="5816"/>
                  </a:cubicBezTo>
                  <a:cubicBezTo>
                    <a:pt x="5820" y="5816"/>
                    <a:pt x="5819" y="5817"/>
                    <a:pt x="5819" y="5817"/>
                  </a:cubicBezTo>
                  <a:cubicBezTo>
                    <a:pt x="5819" y="5818"/>
                    <a:pt x="5818" y="5818"/>
                    <a:pt x="5818" y="5819"/>
                  </a:cubicBezTo>
                  <a:cubicBezTo>
                    <a:pt x="5817" y="5819"/>
                    <a:pt x="5817" y="5820"/>
                    <a:pt x="5816" y="5820"/>
                  </a:cubicBezTo>
                  <a:cubicBezTo>
                    <a:pt x="2166" y="9471"/>
                    <a:pt x="3932" y="13524"/>
                    <a:pt x="5440" y="15285"/>
                  </a:cubicBezTo>
                  <a:cubicBezTo>
                    <a:pt x="6807" y="16868"/>
                    <a:pt x="9202" y="17222"/>
                    <a:pt x="9535" y="17322"/>
                  </a:cubicBezTo>
                  <a:cubicBezTo>
                    <a:pt x="10076" y="17484"/>
                    <a:pt x="12612" y="17632"/>
                    <a:pt x="13467" y="18402"/>
                  </a:cubicBezTo>
                  <a:cubicBezTo>
                    <a:pt x="14644" y="19461"/>
                    <a:pt x="14810" y="19354"/>
                    <a:pt x="15487" y="18942"/>
                  </a:cubicBezTo>
                  <a:cubicBezTo>
                    <a:pt x="16178" y="18522"/>
                    <a:pt x="18522" y="16178"/>
                    <a:pt x="18942" y="15487"/>
                  </a:cubicBezTo>
                  <a:cubicBezTo>
                    <a:pt x="19354" y="14810"/>
                    <a:pt x="19461" y="14644"/>
                    <a:pt x="18401" y="13467"/>
                  </a:cubicBezTo>
                  <a:cubicBezTo>
                    <a:pt x="17632" y="12612"/>
                    <a:pt x="17484" y="10075"/>
                    <a:pt x="17321" y="9534"/>
                  </a:cubicBezTo>
                  <a:cubicBezTo>
                    <a:pt x="17222" y="9201"/>
                    <a:pt x="16868" y="6805"/>
                    <a:pt x="15285" y="5439"/>
                  </a:cubicBezTo>
                  <a:close/>
                  <a:moveTo>
                    <a:pt x="20706" y="16780"/>
                  </a:moveTo>
                  <a:cubicBezTo>
                    <a:pt x="20530" y="16603"/>
                    <a:pt x="20243" y="16603"/>
                    <a:pt x="20066" y="16780"/>
                  </a:cubicBezTo>
                  <a:lnTo>
                    <a:pt x="16780" y="20067"/>
                  </a:lnTo>
                  <a:cubicBezTo>
                    <a:pt x="16603" y="20244"/>
                    <a:pt x="16603" y="20531"/>
                    <a:pt x="16780" y="20707"/>
                  </a:cubicBezTo>
                  <a:lnTo>
                    <a:pt x="16780" y="20707"/>
                  </a:lnTo>
                  <a:cubicBezTo>
                    <a:pt x="16956" y="20884"/>
                    <a:pt x="17243" y="20884"/>
                    <a:pt x="17419" y="20707"/>
                  </a:cubicBezTo>
                  <a:lnTo>
                    <a:pt x="20706" y="17420"/>
                  </a:lnTo>
                  <a:cubicBezTo>
                    <a:pt x="20883" y="17243"/>
                    <a:pt x="20883" y="16956"/>
                    <a:pt x="20706" y="16780"/>
                  </a:cubicBezTo>
                  <a:cubicBezTo>
                    <a:pt x="20706" y="16780"/>
                    <a:pt x="20706" y="16780"/>
                    <a:pt x="20706" y="16780"/>
                  </a:cubicBezTo>
                  <a:close/>
                  <a:moveTo>
                    <a:pt x="19833" y="15906"/>
                  </a:moveTo>
                  <a:cubicBezTo>
                    <a:pt x="19656" y="15729"/>
                    <a:pt x="19370" y="15730"/>
                    <a:pt x="19193" y="15906"/>
                  </a:cubicBezTo>
                  <a:lnTo>
                    <a:pt x="15906" y="19194"/>
                  </a:lnTo>
                  <a:cubicBezTo>
                    <a:pt x="15729" y="19370"/>
                    <a:pt x="15729" y="19657"/>
                    <a:pt x="15906" y="19833"/>
                  </a:cubicBezTo>
                  <a:lnTo>
                    <a:pt x="15906" y="19833"/>
                  </a:lnTo>
                  <a:cubicBezTo>
                    <a:pt x="16082" y="20010"/>
                    <a:pt x="16369" y="20010"/>
                    <a:pt x="16546" y="19833"/>
                  </a:cubicBezTo>
                  <a:lnTo>
                    <a:pt x="19833" y="16546"/>
                  </a:lnTo>
                  <a:cubicBezTo>
                    <a:pt x="20009" y="16369"/>
                    <a:pt x="20009" y="16083"/>
                    <a:pt x="19833" y="15906"/>
                  </a:cubicBezTo>
                  <a:cubicBezTo>
                    <a:pt x="19833" y="15906"/>
                    <a:pt x="19833" y="15906"/>
                    <a:pt x="19833" y="15906"/>
                  </a:cubicBezTo>
                  <a:close/>
                  <a:moveTo>
                    <a:pt x="17867" y="20727"/>
                  </a:moveTo>
                  <a:lnTo>
                    <a:pt x="20726" y="17867"/>
                  </a:lnTo>
                  <a:cubicBezTo>
                    <a:pt x="21514" y="18656"/>
                    <a:pt x="21513" y="19935"/>
                    <a:pt x="20724" y="20724"/>
                  </a:cubicBezTo>
                  <a:cubicBezTo>
                    <a:pt x="19934" y="21514"/>
                    <a:pt x="18655" y="21515"/>
                    <a:pt x="17867" y="207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Shape 34223">
              <a:extLst>
                <a:ext uri="{FF2B5EF4-FFF2-40B4-BE49-F238E27FC236}">
                  <a16:creationId xmlns:a16="http://schemas.microsoft.com/office/drawing/2014/main" id="{2776F88E-D7CB-C848-8BA4-8B18FA098F28}"/>
                </a:ext>
              </a:extLst>
            </p:cNvPr>
            <p:cNvSpPr/>
            <p:nvPr/>
          </p:nvSpPr>
          <p:spPr>
            <a:xfrm>
              <a:off x="11828592" y="12064076"/>
              <a:ext cx="446404" cy="41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Shape 34224">
              <a:extLst>
                <a:ext uri="{FF2B5EF4-FFF2-40B4-BE49-F238E27FC236}">
                  <a16:creationId xmlns:a16="http://schemas.microsoft.com/office/drawing/2014/main" id="{A1203C35-6689-D54B-BB47-599FEE0703BA}"/>
                </a:ext>
              </a:extLst>
            </p:cNvPr>
            <p:cNvSpPr/>
            <p:nvPr/>
          </p:nvSpPr>
          <p:spPr>
            <a:xfrm>
              <a:off x="11467012" y="10972393"/>
              <a:ext cx="358632" cy="69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extrusionOk="0">
                  <a:moveTo>
                    <a:pt x="17698" y="0"/>
                  </a:moveTo>
                  <a:lnTo>
                    <a:pt x="16138" y="1685"/>
                  </a:lnTo>
                  <a:cubicBezTo>
                    <a:pt x="16052" y="1663"/>
                    <a:pt x="15626" y="1553"/>
                    <a:pt x="15626" y="1553"/>
                  </a:cubicBezTo>
                  <a:lnTo>
                    <a:pt x="14403" y="2878"/>
                  </a:lnTo>
                  <a:lnTo>
                    <a:pt x="14914" y="3010"/>
                  </a:lnTo>
                  <a:lnTo>
                    <a:pt x="14546" y="3408"/>
                  </a:lnTo>
                  <a:lnTo>
                    <a:pt x="2184" y="16751"/>
                  </a:lnTo>
                  <a:cubicBezTo>
                    <a:pt x="1744" y="17225"/>
                    <a:pt x="202" y="19746"/>
                    <a:pt x="516" y="20547"/>
                  </a:cubicBezTo>
                  <a:cubicBezTo>
                    <a:pt x="560" y="20662"/>
                    <a:pt x="644" y="20742"/>
                    <a:pt x="773" y="20775"/>
                  </a:cubicBezTo>
                  <a:cubicBezTo>
                    <a:pt x="1807" y="21040"/>
                    <a:pt x="5426" y="18252"/>
                    <a:pt x="5928" y="17710"/>
                  </a:cubicBezTo>
                  <a:lnTo>
                    <a:pt x="18283" y="4367"/>
                  </a:lnTo>
                  <a:lnTo>
                    <a:pt x="18652" y="3969"/>
                  </a:lnTo>
                  <a:lnTo>
                    <a:pt x="19186" y="4106"/>
                  </a:lnTo>
                  <a:lnTo>
                    <a:pt x="14380" y="9291"/>
                  </a:lnTo>
                  <a:lnTo>
                    <a:pt x="15147" y="9488"/>
                  </a:lnTo>
                  <a:lnTo>
                    <a:pt x="21176" y="2979"/>
                  </a:lnTo>
                  <a:cubicBezTo>
                    <a:pt x="21176" y="2979"/>
                    <a:pt x="20341" y="2767"/>
                    <a:pt x="19876" y="2647"/>
                  </a:cubicBezTo>
                  <a:lnTo>
                    <a:pt x="21436" y="963"/>
                  </a:lnTo>
                  <a:cubicBezTo>
                    <a:pt x="21436" y="963"/>
                    <a:pt x="17698" y="0"/>
                    <a:pt x="17698" y="0"/>
                  </a:cubicBezTo>
                  <a:close/>
                  <a:moveTo>
                    <a:pt x="516" y="20547"/>
                  </a:moveTo>
                  <a:cubicBezTo>
                    <a:pt x="504" y="20509"/>
                    <a:pt x="483" y="20481"/>
                    <a:pt x="479" y="20436"/>
                  </a:cubicBezTo>
                  <a:lnTo>
                    <a:pt x="223" y="20708"/>
                  </a:lnTo>
                  <a:cubicBezTo>
                    <a:pt x="120" y="20820"/>
                    <a:pt x="-164" y="21449"/>
                    <a:pt x="129" y="21525"/>
                  </a:cubicBezTo>
                  <a:cubicBezTo>
                    <a:pt x="423" y="21600"/>
                    <a:pt x="1188" y="21095"/>
                    <a:pt x="1291" y="20984"/>
                  </a:cubicBezTo>
                  <a:lnTo>
                    <a:pt x="1546" y="20707"/>
                  </a:lnTo>
                  <a:cubicBezTo>
                    <a:pt x="1228" y="20825"/>
                    <a:pt x="959" y="20878"/>
                    <a:pt x="774" y="20830"/>
                  </a:cubicBezTo>
                  <a:cubicBezTo>
                    <a:pt x="630" y="20793"/>
                    <a:pt x="555" y="20685"/>
                    <a:pt x="516" y="2054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Shape 34225">
              <a:extLst>
                <a:ext uri="{FF2B5EF4-FFF2-40B4-BE49-F238E27FC236}">
                  <a16:creationId xmlns:a16="http://schemas.microsoft.com/office/drawing/2014/main" id="{B2C2093B-2903-7645-924E-AE557A1B4E2F}"/>
                </a:ext>
              </a:extLst>
            </p:cNvPr>
            <p:cNvSpPr/>
            <p:nvPr/>
          </p:nvSpPr>
          <p:spPr>
            <a:xfrm>
              <a:off x="12788908" y="11202698"/>
              <a:ext cx="425116" cy="11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Shape 34226">
              <a:extLst>
                <a:ext uri="{FF2B5EF4-FFF2-40B4-BE49-F238E27FC236}">
                  <a16:creationId xmlns:a16="http://schemas.microsoft.com/office/drawing/2014/main" id="{F8DC914E-206B-1540-9682-DF732C1AABA2}"/>
                </a:ext>
              </a:extLst>
            </p:cNvPr>
            <p:cNvSpPr/>
            <p:nvPr/>
          </p:nvSpPr>
          <p:spPr>
            <a:xfrm>
              <a:off x="12691600" y="7661988"/>
              <a:ext cx="463732" cy="54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Shape 34227">
              <a:extLst>
                <a:ext uri="{FF2B5EF4-FFF2-40B4-BE49-F238E27FC236}">
                  <a16:creationId xmlns:a16="http://schemas.microsoft.com/office/drawing/2014/main" id="{B6FFCBE8-A60F-AB44-9F2B-B5E525F85DED}"/>
                </a:ext>
              </a:extLst>
            </p:cNvPr>
            <p:cNvSpPr/>
            <p:nvPr/>
          </p:nvSpPr>
          <p:spPr>
            <a:xfrm>
              <a:off x="11861838" y="8796062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Shape 34228">
              <a:extLst>
                <a:ext uri="{FF2B5EF4-FFF2-40B4-BE49-F238E27FC236}">
                  <a16:creationId xmlns:a16="http://schemas.microsoft.com/office/drawing/2014/main" id="{ABCC7F82-E81C-AC46-9958-E758BE253B70}"/>
                </a:ext>
              </a:extLst>
            </p:cNvPr>
            <p:cNvSpPr/>
            <p:nvPr/>
          </p:nvSpPr>
          <p:spPr>
            <a:xfrm>
              <a:off x="9057539" y="5652197"/>
              <a:ext cx="565072" cy="64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Shape 34229">
              <a:extLst>
                <a:ext uri="{FF2B5EF4-FFF2-40B4-BE49-F238E27FC236}">
                  <a16:creationId xmlns:a16="http://schemas.microsoft.com/office/drawing/2014/main" id="{27E886E0-3179-EB48-8E9B-5A434C9B72ED}"/>
                </a:ext>
              </a:extLst>
            </p:cNvPr>
            <p:cNvSpPr/>
            <p:nvPr/>
          </p:nvSpPr>
          <p:spPr>
            <a:xfrm>
              <a:off x="14430703" y="5653180"/>
              <a:ext cx="678286" cy="60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Shape 34230">
              <a:extLst>
                <a:ext uri="{FF2B5EF4-FFF2-40B4-BE49-F238E27FC236}">
                  <a16:creationId xmlns:a16="http://schemas.microsoft.com/office/drawing/2014/main" id="{518DA637-C217-2040-8860-A6D82835697C}"/>
                </a:ext>
              </a:extLst>
            </p:cNvPr>
            <p:cNvSpPr/>
            <p:nvPr/>
          </p:nvSpPr>
          <p:spPr>
            <a:xfrm>
              <a:off x="14217720" y="6775957"/>
              <a:ext cx="333440" cy="66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Shape 34231">
              <a:extLst>
                <a:ext uri="{FF2B5EF4-FFF2-40B4-BE49-F238E27FC236}">
                  <a16:creationId xmlns:a16="http://schemas.microsoft.com/office/drawing/2014/main" id="{2D80DB7A-3D73-544A-9B3B-1736A79F99EC}"/>
                </a:ext>
              </a:extLst>
            </p:cNvPr>
            <p:cNvSpPr/>
            <p:nvPr/>
          </p:nvSpPr>
          <p:spPr>
            <a:xfrm>
              <a:off x="12484545" y="3228311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Shape 34232">
              <a:extLst>
                <a:ext uri="{FF2B5EF4-FFF2-40B4-BE49-F238E27FC236}">
                  <a16:creationId xmlns:a16="http://schemas.microsoft.com/office/drawing/2014/main" id="{C007FB6C-BFDF-0949-ABE0-D03402E90863}"/>
                </a:ext>
              </a:extLst>
            </p:cNvPr>
            <p:cNvSpPr/>
            <p:nvPr/>
          </p:nvSpPr>
          <p:spPr>
            <a:xfrm>
              <a:off x="11791096" y="11232556"/>
              <a:ext cx="13046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Shape 34233">
              <a:extLst>
                <a:ext uri="{FF2B5EF4-FFF2-40B4-BE49-F238E27FC236}">
                  <a16:creationId xmlns:a16="http://schemas.microsoft.com/office/drawing/2014/main" id="{60D384DC-794B-9144-BA29-4A8A38D10665}"/>
                </a:ext>
              </a:extLst>
            </p:cNvPr>
            <p:cNvSpPr/>
            <p:nvPr/>
          </p:nvSpPr>
          <p:spPr>
            <a:xfrm>
              <a:off x="11084739" y="4570184"/>
              <a:ext cx="304442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Shape 34234">
              <a:extLst>
                <a:ext uri="{FF2B5EF4-FFF2-40B4-BE49-F238E27FC236}">
                  <a16:creationId xmlns:a16="http://schemas.microsoft.com/office/drawing/2014/main" id="{C98463EB-5F76-F043-BCEE-2B5BE2C56B58}"/>
                </a:ext>
              </a:extLst>
            </p:cNvPr>
            <p:cNvSpPr/>
            <p:nvPr/>
          </p:nvSpPr>
          <p:spPr>
            <a:xfrm>
              <a:off x="10710090" y="4258444"/>
              <a:ext cx="419088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Shape 34235">
              <a:extLst>
                <a:ext uri="{FF2B5EF4-FFF2-40B4-BE49-F238E27FC236}">
                  <a16:creationId xmlns:a16="http://schemas.microsoft.com/office/drawing/2014/main" id="{AEF8A314-7446-3E4F-8E0B-288049BCE97C}"/>
                </a:ext>
              </a:extLst>
            </p:cNvPr>
            <p:cNvSpPr/>
            <p:nvPr/>
          </p:nvSpPr>
          <p:spPr>
            <a:xfrm>
              <a:off x="9790862" y="4363012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Shape 34236">
              <a:extLst>
                <a:ext uri="{FF2B5EF4-FFF2-40B4-BE49-F238E27FC236}">
                  <a16:creationId xmlns:a16="http://schemas.microsoft.com/office/drawing/2014/main" id="{B0CAC1F7-C823-3549-8632-8D57E8493972}"/>
                </a:ext>
              </a:extLst>
            </p:cNvPr>
            <p:cNvSpPr/>
            <p:nvPr/>
          </p:nvSpPr>
          <p:spPr>
            <a:xfrm>
              <a:off x="12210021" y="7840631"/>
              <a:ext cx="346528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Shape 34237">
              <a:extLst>
                <a:ext uri="{FF2B5EF4-FFF2-40B4-BE49-F238E27FC236}">
                  <a16:creationId xmlns:a16="http://schemas.microsoft.com/office/drawing/2014/main" id="{60CE57F0-9E16-6B42-986C-2BB9440960D7}"/>
                </a:ext>
              </a:extLst>
            </p:cNvPr>
            <p:cNvSpPr/>
            <p:nvPr/>
          </p:nvSpPr>
          <p:spPr>
            <a:xfrm>
              <a:off x="11135547" y="921478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34238">
              <a:extLst>
                <a:ext uri="{FF2B5EF4-FFF2-40B4-BE49-F238E27FC236}">
                  <a16:creationId xmlns:a16="http://schemas.microsoft.com/office/drawing/2014/main" id="{E15769EC-3CE4-4540-8A3A-0B5A4863E915}"/>
                </a:ext>
              </a:extLst>
            </p:cNvPr>
            <p:cNvSpPr/>
            <p:nvPr/>
          </p:nvSpPr>
          <p:spPr>
            <a:xfrm>
              <a:off x="13971261" y="772106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Shape 34239">
              <a:extLst>
                <a:ext uri="{FF2B5EF4-FFF2-40B4-BE49-F238E27FC236}">
                  <a16:creationId xmlns:a16="http://schemas.microsoft.com/office/drawing/2014/main" id="{2318D5A1-8E4F-FD4D-A072-E437369ED7C4}"/>
                </a:ext>
              </a:extLst>
            </p:cNvPr>
            <p:cNvSpPr/>
            <p:nvPr/>
          </p:nvSpPr>
          <p:spPr>
            <a:xfrm>
              <a:off x="13086555" y="5888971"/>
              <a:ext cx="304442" cy="39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Shape 34240">
              <a:extLst>
                <a:ext uri="{FF2B5EF4-FFF2-40B4-BE49-F238E27FC236}">
                  <a16:creationId xmlns:a16="http://schemas.microsoft.com/office/drawing/2014/main" id="{5761DB39-B4CB-D04B-A85D-E5A9018DA36B}"/>
                </a:ext>
              </a:extLst>
            </p:cNvPr>
            <p:cNvSpPr/>
            <p:nvPr/>
          </p:nvSpPr>
          <p:spPr>
            <a:xfrm>
              <a:off x="12718729" y="8725244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Shape 34241">
              <a:extLst>
                <a:ext uri="{FF2B5EF4-FFF2-40B4-BE49-F238E27FC236}">
                  <a16:creationId xmlns:a16="http://schemas.microsoft.com/office/drawing/2014/main" id="{7120EF9B-E117-674C-9431-46B618401F72}"/>
                </a:ext>
              </a:extLst>
            </p:cNvPr>
            <p:cNvSpPr/>
            <p:nvPr/>
          </p:nvSpPr>
          <p:spPr>
            <a:xfrm>
              <a:off x="11342014" y="7513407"/>
              <a:ext cx="272208" cy="36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0821" extrusionOk="0">
                  <a:moveTo>
                    <a:pt x="12499" y="13303"/>
                  </a:moveTo>
                  <a:cubicBezTo>
                    <a:pt x="13474" y="15282"/>
                    <a:pt x="14406" y="17194"/>
                    <a:pt x="14461" y="19063"/>
                  </a:cubicBezTo>
                  <a:cubicBezTo>
                    <a:pt x="14479" y="19633"/>
                    <a:pt x="14582" y="20311"/>
                    <a:pt x="14210" y="20821"/>
                  </a:cubicBezTo>
                  <a:cubicBezTo>
                    <a:pt x="10525" y="17927"/>
                    <a:pt x="9838" y="14212"/>
                    <a:pt x="8115" y="11051"/>
                  </a:cubicBezTo>
                  <a:cubicBezTo>
                    <a:pt x="6053" y="10122"/>
                    <a:pt x="4570" y="7480"/>
                    <a:pt x="6196" y="6231"/>
                  </a:cubicBezTo>
                  <a:cubicBezTo>
                    <a:pt x="8553" y="4419"/>
                    <a:pt x="10035" y="7345"/>
                    <a:pt x="10598" y="8773"/>
                  </a:cubicBezTo>
                  <a:cubicBezTo>
                    <a:pt x="10906" y="9555"/>
                    <a:pt x="10989" y="10416"/>
                    <a:pt x="11671" y="11094"/>
                  </a:cubicBezTo>
                  <a:cubicBezTo>
                    <a:pt x="13112" y="12518"/>
                    <a:pt x="15601" y="11340"/>
                    <a:pt x="16169" y="9915"/>
                  </a:cubicBezTo>
                  <a:cubicBezTo>
                    <a:pt x="16983" y="7871"/>
                    <a:pt x="15656" y="5461"/>
                    <a:pt x="13976" y="3794"/>
                  </a:cubicBezTo>
                  <a:cubicBezTo>
                    <a:pt x="11415" y="1258"/>
                    <a:pt x="6416" y="1969"/>
                    <a:pt x="3932" y="4842"/>
                  </a:cubicBezTo>
                  <a:cubicBezTo>
                    <a:pt x="2652" y="6323"/>
                    <a:pt x="2147" y="8434"/>
                    <a:pt x="3515" y="10418"/>
                  </a:cubicBezTo>
                  <a:cubicBezTo>
                    <a:pt x="4236" y="11464"/>
                    <a:pt x="5170" y="12108"/>
                    <a:pt x="6136" y="12400"/>
                  </a:cubicBezTo>
                  <a:cubicBezTo>
                    <a:pt x="6282" y="12445"/>
                    <a:pt x="6666" y="12458"/>
                    <a:pt x="6895" y="12661"/>
                  </a:cubicBezTo>
                  <a:cubicBezTo>
                    <a:pt x="7361" y="13074"/>
                    <a:pt x="7439" y="13745"/>
                    <a:pt x="7417" y="14249"/>
                  </a:cubicBezTo>
                  <a:cubicBezTo>
                    <a:pt x="5334" y="14777"/>
                    <a:pt x="3377" y="14023"/>
                    <a:pt x="1894" y="12542"/>
                  </a:cubicBezTo>
                  <a:cubicBezTo>
                    <a:pt x="-1478" y="9170"/>
                    <a:pt x="-94" y="4513"/>
                    <a:pt x="4049" y="1953"/>
                  </a:cubicBezTo>
                  <a:cubicBezTo>
                    <a:pt x="8469" y="-779"/>
                    <a:pt x="13971" y="-622"/>
                    <a:pt x="16956" y="2276"/>
                  </a:cubicBezTo>
                  <a:cubicBezTo>
                    <a:pt x="19176" y="4430"/>
                    <a:pt x="20122" y="7281"/>
                    <a:pt x="19546" y="9389"/>
                  </a:cubicBezTo>
                  <a:cubicBezTo>
                    <a:pt x="19112" y="10973"/>
                    <a:pt x="17273" y="13272"/>
                    <a:pt x="14367" y="13517"/>
                  </a:cubicBezTo>
                  <a:cubicBezTo>
                    <a:pt x="13720" y="13571"/>
                    <a:pt x="13303" y="13441"/>
                    <a:pt x="12499" y="133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Shape 34242">
              <a:extLst>
                <a:ext uri="{FF2B5EF4-FFF2-40B4-BE49-F238E27FC236}">
                  <a16:creationId xmlns:a16="http://schemas.microsoft.com/office/drawing/2014/main" id="{79667B63-8A24-5C4F-84B0-559E7AF48A1F}"/>
                </a:ext>
              </a:extLst>
            </p:cNvPr>
            <p:cNvSpPr/>
            <p:nvPr/>
          </p:nvSpPr>
          <p:spPr>
            <a:xfrm>
              <a:off x="14349166" y="3565132"/>
              <a:ext cx="272152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Shape 34243">
              <a:extLst>
                <a:ext uri="{FF2B5EF4-FFF2-40B4-BE49-F238E27FC236}">
                  <a16:creationId xmlns:a16="http://schemas.microsoft.com/office/drawing/2014/main" id="{746A0077-B4EF-CD48-8438-75C7C93D92FE}"/>
                </a:ext>
              </a:extLst>
            </p:cNvPr>
            <p:cNvSpPr/>
            <p:nvPr/>
          </p:nvSpPr>
          <p:spPr>
            <a:xfrm>
              <a:off x="10163109" y="5879849"/>
              <a:ext cx="373972" cy="35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Shape 34244">
              <a:extLst>
                <a:ext uri="{FF2B5EF4-FFF2-40B4-BE49-F238E27FC236}">
                  <a16:creationId xmlns:a16="http://schemas.microsoft.com/office/drawing/2014/main" id="{F6303F22-24FA-7B4B-949C-2985C272BEB4}"/>
                </a:ext>
              </a:extLst>
            </p:cNvPr>
            <p:cNvSpPr/>
            <p:nvPr/>
          </p:nvSpPr>
          <p:spPr>
            <a:xfrm>
              <a:off x="14467934" y="6264695"/>
              <a:ext cx="347528" cy="32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Shape 34245">
              <a:extLst>
                <a:ext uri="{FF2B5EF4-FFF2-40B4-BE49-F238E27FC236}">
                  <a16:creationId xmlns:a16="http://schemas.microsoft.com/office/drawing/2014/main" id="{AECAC8E2-9D6D-B34D-B179-6DE5D6D08150}"/>
                </a:ext>
              </a:extLst>
            </p:cNvPr>
            <p:cNvSpPr/>
            <p:nvPr/>
          </p:nvSpPr>
          <p:spPr>
            <a:xfrm>
              <a:off x="12353445" y="9604415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Shape 34246">
              <a:extLst>
                <a:ext uri="{FF2B5EF4-FFF2-40B4-BE49-F238E27FC236}">
                  <a16:creationId xmlns:a16="http://schemas.microsoft.com/office/drawing/2014/main" id="{68DB749F-8E6E-894D-AF7D-C679B012C47B}"/>
                </a:ext>
              </a:extLst>
            </p:cNvPr>
            <p:cNvSpPr/>
            <p:nvPr/>
          </p:nvSpPr>
          <p:spPr>
            <a:xfrm>
              <a:off x="11817349" y="7826120"/>
              <a:ext cx="266022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Shape 34247">
              <a:extLst>
                <a:ext uri="{FF2B5EF4-FFF2-40B4-BE49-F238E27FC236}">
                  <a16:creationId xmlns:a16="http://schemas.microsoft.com/office/drawing/2014/main" id="{1ABFF129-E80C-F247-A754-2125E18173ED}"/>
                </a:ext>
              </a:extLst>
            </p:cNvPr>
            <p:cNvSpPr/>
            <p:nvPr/>
          </p:nvSpPr>
          <p:spPr>
            <a:xfrm>
              <a:off x="10728159" y="11858687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Shape 34248">
              <a:extLst>
                <a:ext uri="{FF2B5EF4-FFF2-40B4-BE49-F238E27FC236}">
                  <a16:creationId xmlns:a16="http://schemas.microsoft.com/office/drawing/2014/main" id="{7EA4D8CC-C1B2-A14A-9C66-409A714C6357}"/>
                </a:ext>
              </a:extLst>
            </p:cNvPr>
            <p:cNvSpPr/>
            <p:nvPr/>
          </p:nvSpPr>
          <p:spPr>
            <a:xfrm>
              <a:off x="11187068" y="11262359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Shape 34249">
              <a:extLst>
                <a:ext uri="{FF2B5EF4-FFF2-40B4-BE49-F238E27FC236}">
                  <a16:creationId xmlns:a16="http://schemas.microsoft.com/office/drawing/2014/main" id="{A49387FC-C1C9-8640-8B35-6D58A8D1920C}"/>
                </a:ext>
              </a:extLst>
            </p:cNvPr>
            <p:cNvSpPr/>
            <p:nvPr/>
          </p:nvSpPr>
          <p:spPr>
            <a:xfrm>
              <a:off x="11097651" y="11556529"/>
              <a:ext cx="363722" cy="48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Shape 34250">
              <a:extLst>
                <a:ext uri="{FF2B5EF4-FFF2-40B4-BE49-F238E27FC236}">
                  <a16:creationId xmlns:a16="http://schemas.microsoft.com/office/drawing/2014/main" id="{929D6D8D-C30E-1E44-9447-2159C55BBC73}"/>
                </a:ext>
              </a:extLst>
            </p:cNvPr>
            <p:cNvSpPr/>
            <p:nvPr/>
          </p:nvSpPr>
          <p:spPr>
            <a:xfrm>
              <a:off x="11475026" y="12061751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Shape 34251">
              <a:extLst>
                <a:ext uri="{FF2B5EF4-FFF2-40B4-BE49-F238E27FC236}">
                  <a16:creationId xmlns:a16="http://schemas.microsoft.com/office/drawing/2014/main" id="{AA59C61D-8D16-4F45-82E5-8A19584579B4}"/>
                </a:ext>
              </a:extLst>
            </p:cNvPr>
            <p:cNvSpPr/>
            <p:nvPr/>
          </p:nvSpPr>
          <p:spPr>
            <a:xfrm>
              <a:off x="11001064" y="12147982"/>
              <a:ext cx="24199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Shape 34252">
              <a:extLst>
                <a:ext uri="{FF2B5EF4-FFF2-40B4-BE49-F238E27FC236}">
                  <a16:creationId xmlns:a16="http://schemas.microsoft.com/office/drawing/2014/main" id="{532D4F21-EDC3-5A43-BEE7-D7F38D49BCF1}"/>
                </a:ext>
              </a:extLst>
            </p:cNvPr>
            <p:cNvSpPr/>
            <p:nvPr/>
          </p:nvSpPr>
          <p:spPr>
            <a:xfrm>
              <a:off x="11499317" y="12714275"/>
              <a:ext cx="353634" cy="24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b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Shape 34253">
              <a:extLst>
                <a:ext uri="{FF2B5EF4-FFF2-40B4-BE49-F238E27FC236}">
                  <a16:creationId xmlns:a16="http://schemas.microsoft.com/office/drawing/2014/main" id="{F78AB9E7-9FBD-3D4F-9F6B-430237196299}"/>
                </a:ext>
              </a:extLst>
            </p:cNvPr>
            <p:cNvSpPr/>
            <p:nvPr/>
          </p:nvSpPr>
          <p:spPr>
            <a:xfrm rot="1920000">
              <a:off x="12259440" y="12552699"/>
              <a:ext cx="459460" cy="1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Shape 34254">
              <a:extLst>
                <a:ext uri="{FF2B5EF4-FFF2-40B4-BE49-F238E27FC236}">
                  <a16:creationId xmlns:a16="http://schemas.microsoft.com/office/drawing/2014/main" id="{D6B4C8F8-34FF-BB45-A84F-10FC705BF7EC}"/>
                </a:ext>
              </a:extLst>
            </p:cNvPr>
            <p:cNvSpPr/>
            <p:nvPr/>
          </p:nvSpPr>
          <p:spPr>
            <a:xfrm>
              <a:off x="10340903" y="5125500"/>
              <a:ext cx="60945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Shape 34255">
              <a:extLst>
                <a:ext uri="{FF2B5EF4-FFF2-40B4-BE49-F238E27FC236}">
                  <a16:creationId xmlns:a16="http://schemas.microsoft.com/office/drawing/2014/main" id="{535F2128-52E3-7043-86CD-F3523629279F}"/>
                </a:ext>
              </a:extLst>
            </p:cNvPr>
            <p:cNvSpPr/>
            <p:nvPr/>
          </p:nvSpPr>
          <p:spPr>
            <a:xfrm>
              <a:off x="9854702" y="4803941"/>
              <a:ext cx="502982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Shape 34256">
              <a:extLst>
                <a:ext uri="{FF2B5EF4-FFF2-40B4-BE49-F238E27FC236}">
                  <a16:creationId xmlns:a16="http://schemas.microsoft.com/office/drawing/2014/main" id="{71402C4C-7E53-A840-8C21-BF78B8BF7C4B}"/>
                </a:ext>
              </a:extLst>
            </p:cNvPr>
            <p:cNvSpPr/>
            <p:nvPr/>
          </p:nvSpPr>
          <p:spPr>
            <a:xfrm>
              <a:off x="10882778" y="5040627"/>
              <a:ext cx="347554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Shape 34257">
              <a:extLst>
                <a:ext uri="{FF2B5EF4-FFF2-40B4-BE49-F238E27FC236}">
                  <a16:creationId xmlns:a16="http://schemas.microsoft.com/office/drawing/2014/main" id="{451E88F3-2CAC-3347-A71D-660C63FE9B62}"/>
                </a:ext>
              </a:extLst>
            </p:cNvPr>
            <p:cNvSpPr/>
            <p:nvPr/>
          </p:nvSpPr>
          <p:spPr>
            <a:xfrm>
              <a:off x="10466323" y="4715507"/>
              <a:ext cx="342888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Shape 34258">
              <a:extLst>
                <a:ext uri="{FF2B5EF4-FFF2-40B4-BE49-F238E27FC236}">
                  <a16:creationId xmlns:a16="http://schemas.microsoft.com/office/drawing/2014/main" id="{4600B15C-B1CE-8C43-A001-F032A47E79C9}"/>
                </a:ext>
              </a:extLst>
            </p:cNvPr>
            <p:cNvSpPr/>
            <p:nvPr/>
          </p:nvSpPr>
          <p:spPr>
            <a:xfrm>
              <a:off x="13456598" y="7929263"/>
              <a:ext cx="368866" cy="3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Shape 34259">
              <a:extLst>
                <a:ext uri="{FF2B5EF4-FFF2-40B4-BE49-F238E27FC236}">
                  <a16:creationId xmlns:a16="http://schemas.microsoft.com/office/drawing/2014/main" id="{6648563B-76C8-C44E-AAF1-EE68B74541F2}"/>
                </a:ext>
              </a:extLst>
            </p:cNvPr>
            <p:cNvSpPr/>
            <p:nvPr/>
          </p:nvSpPr>
          <p:spPr>
            <a:xfrm>
              <a:off x="12160172" y="6699066"/>
              <a:ext cx="39292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Shape 34260">
              <a:extLst>
                <a:ext uri="{FF2B5EF4-FFF2-40B4-BE49-F238E27FC236}">
                  <a16:creationId xmlns:a16="http://schemas.microsoft.com/office/drawing/2014/main" id="{1FAF234E-B86A-2C42-90C2-949CAFF6C11B}"/>
                </a:ext>
              </a:extLst>
            </p:cNvPr>
            <p:cNvSpPr/>
            <p:nvPr/>
          </p:nvSpPr>
          <p:spPr>
            <a:xfrm>
              <a:off x="10867845" y="10886425"/>
              <a:ext cx="279004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Shape 34261">
              <a:extLst>
                <a:ext uri="{FF2B5EF4-FFF2-40B4-BE49-F238E27FC236}">
                  <a16:creationId xmlns:a16="http://schemas.microsoft.com/office/drawing/2014/main" id="{3DDFE104-BAB9-4144-9FAF-758887D423E1}"/>
                </a:ext>
              </a:extLst>
            </p:cNvPr>
            <p:cNvSpPr/>
            <p:nvPr/>
          </p:nvSpPr>
          <p:spPr>
            <a:xfrm>
              <a:off x="12725585" y="12289966"/>
              <a:ext cx="373054" cy="30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Shape 34262">
              <a:extLst>
                <a:ext uri="{FF2B5EF4-FFF2-40B4-BE49-F238E27FC236}">
                  <a16:creationId xmlns:a16="http://schemas.microsoft.com/office/drawing/2014/main" id="{48EC4AD8-1743-6549-8790-CF4EBEE8AC66}"/>
                </a:ext>
              </a:extLst>
            </p:cNvPr>
            <p:cNvSpPr/>
            <p:nvPr/>
          </p:nvSpPr>
          <p:spPr>
            <a:xfrm>
              <a:off x="13639147" y="5652275"/>
              <a:ext cx="728794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Shape 34263">
              <a:extLst>
                <a:ext uri="{FF2B5EF4-FFF2-40B4-BE49-F238E27FC236}">
                  <a16:creationId xmlns:a16="http://schemas.microsoft.com/office/drawing/2014/main" id="{3BFF5DC1-F4BF-4440-8FFA-5BC15586B5AB}"/>
                </a:ext>
              </a:extLst>
            </p:cNvPr>
            <p:cNvSpPr/>
            <p:nvPr/>
          </p:nvSpPr>
          <p:spPr>
            <a:xfrm>
              <a:off x="14075163" y="6302567"/>
              <a:ext cx="163854" cy="35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Shape 34264">
              <a:extLst>
                <a:ext uri="{FF2B5EF4-FFF2-40B4-BE49-F238E27FC236}">
                  <a16:creationId xmlns:a16="http://schemas.microsoft.com/office/drawing/2014/main" id="{53D2F0B9-19F7-4645-8207-B4C0D67B09CE}"/>
                </a:ext>
              </a:extLst>
            </p:cNvPr>
            <p:cNvSpPr/>
            <p:nvPr/>
          </p:nvSpPr>
          <p:spPr>
            <a:xfrm>
              <a:off x="11378351" y="9431234"/>
              <a:ext cx="527920" cy="39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Shape 34265">
              <a:extLst>
                <a:ext uri="{FF2B5EF4-FFF2-40B4-BE49-F238E27FC236}">
                  <a16:creationId xmlns:a16="http://schemas.microsoft.com/office/drawing/2014/main" id="{9DCA91D0-7436-AB44-AED2-7206D8E249E7}"/>
                </a:ext>
              </a:extLst>
            </p:cNvPr>
            <p:cNvSpPr/>
            <p:nvPr/>
          </p:nvSpPr>
          <p:spPr>
            <a:xfrm>
              <a:off x="13182794" y="4769147"/>
              <a:ext cx="316260" cy="2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A2718B5D-4092-1F4E-B2EE-D301C598C03C}"/>
              </a:ext>
            </a:extLst>
          </p:cNvPr>
          <p:cNvSpPr txBox="1"/>
          <p:nvPr/>
        </p:nvSpPr>
        <p:spPr>
          <a:xfrm>
            <a:off x="4260832" y="306186"/>
            <a:ext cx="3670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Aptos" panose="020B0004020202020204" pitchFamily="34" charset="0"/>
                <a:cs typeface="Poppins" pitchFamily="2" charset="77"/>
              </a:rPr>
              <a:t>ŠTO NAM JE ČINITI? </a:t>
            </a:r>
          </a:p>
        </p:txBody>
      </p:sp>
      <p:sp>
        <p:nvSpPr>
          <p:cNvPr id="146" name="Circle">
            <a:extLst>
              <a:ext uri="{FF2B5EF4-FFF2-40B4-BE49-F238E27FC236}">
                <a16:creationId xmlns:a16="http://schemas.microsoft.com/office/drawing/2014/main" id="{9CE9AA58-3F3F-DE40-883D-4C662071E3DE}"/>
              </a:ext>
            </a:extLst>
          </p:cNvPr>
          <p:cNvSpPr/>
          <p:nvPr/>
        </p:nvSpPr>
        <p:spPr>
          <a:xfrm flipV="1">
            <a:off x="5108789" y="1623670"/>
            <a:ext cx="172399" cy="172399"/>
          </a:xfrm>
          <a:prstGeom prst="diamond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7" name="Circle">
            <a:extLst>
              <a:ext uri="{FF2B5EF4-FFF2-40B4-BE49-F238E27FC236}">
                <a16:creationId xmlns:a16="http://schemas.microsoft.com/office/drawing/2014/main" id="{46951D8D-EF9F-1244-8EC2-F505F3B1571B}"/>
              </a:ext>
            </a:extLst>
          </p:cNvPr>
          <p:cNvSpPr/>
          <p:nvPr/>
        </p:nvSpPr>
        <p:spPr>
          <a:xfrm flipV="1">
            <a:off x="5108789" y="3459312"/>
            <a:ext cx="172399" cy="172399"/>
          </a:xfrm>
          <a:prstGeom prst="diamond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FF3D0C-E921-EA4F-9182-A5AD9113BB17}"/>
              </a:ext>
            </a:extLst>
          </p:cNvPr>
          <p:cNvSpPr txBox="1"/>
          <p:nvPr/>
        </p:nvSpPr>
        <p:spPr>
          <a:xfrm>
            <a:off x="5441843" y="1524175"/>
            <a:ext cx="95923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FOKUS 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0AF2960A-CDAD-9846-98CA-34B5E7E69362}"/>
              </a:ext>
            </a:extLst>
          </p:cNvPr>
          <p:cNvSpPr txBox="1">
            <a:spLocks/>
          </p:cNvSpPr>
          <p:nvPr/>
        </p:nvSpPr>
        <p:spPr>
          <a:xfrm>
            <a:off x="5441843" y="1872740"/>
            <a:ext cx="2865816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Fokus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ključne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ishode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vještine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9520175-8F5A-2942-855D-9D5ED8287349}"/>
              </a:ext>
            </a:extLst>
          </p:cNvPr>
          <p:cNvSpPr txBox="1"/>
          <p:nvPr/>
        </p:nvSpPr>
        <p:spPr>
          <a:xfrm>
            <a:off x="5441843" y="3349507"/>
            <a:ext cx="18223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FLEKSIBILNOST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36A097BF-9735-CD4D-B7E6-F268697D9EF5}"/>
              </a:ext>
            </a:extLst>
          </p:cNvPr>
          <p:cNvSpPr txBox="1">
            <a:spLocks/>
          </p:cNvSpPr>
          <p:nvPr/>
        </p:nvSpPr>
        <p:spPr>
          <a:xfrm>
            <a:off x="5443963" y="3698072"/>
            <a:ext cx="2618497" cy="136005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ulasku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izlasku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u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povratku</a:t>
            </a:r>
            <a:endParaRPr lang="en-US" sz="1600" dirty="0">
              <a:latin typeface="Aptos" panose="020B00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>
              <a:lnSpc>
                <a:spcPts val="1750"/>
              </a:lnSpc>
            </a:pP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podučavanju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algn="l">
              <a:lnSpc>
                <a:spcPts val="1750"/>
              </a:lnSpc>
            </a:pP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revizijama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algn="l">
              <a:lnSpc>
                <a:spcPts val="1750"/>
              </a:lnSpc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algn="l">
              <a:lnSpc>
                <a:spcPts val="1750"/>
              </a:lnSpc>
            </a:pP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AC568E8-7E25-B74F-AC5D-F6B9092DD1A2}"/>
              </a:ext>
            </a:extLst>
          </p:cNvPr>
          <p:cNvSpPr txBox="1"/>
          <p:nvPr/>
        </p:nvSpPr>
        <p:spPr>
          <a:xfrm>
            <a:off x="8945927" y="3376718"/>
            <a:ext cx="135267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SARADNJA </a:t>
            </a: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8CDD36B1-BF7A-AD4A-94F2-677FF37ABA85}"/>
              </a:ext>
            </a:extLst>
          </p:cNvPr>
          <p:cNvSpPr txBox="1">
            <a:spLocks/>
          </p:cNvSpPr>
          <p:nvPr/>
        </p:nvSpPr>
        <p:spPr>
          <a:xfrm>
            <a:off x="8925483" y="3878599"/>
            <a:ext cx="2618497" cy="83715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Nivoi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obrazovanja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algn="l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Obrazovanje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zajednica</a:t>
            </a:r>
            <a:endParaRPr lang="en-US" sz="1600" dirty="0">
              <a:latin typeface="Aptos" panose="020B00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Obrazovanje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privreda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</p:txBody>
      </p:sp>
      <p:sp>
        <p:nvSpPr>
          <p:cNvPr id="155" name="Circle">
            <a:extLst>
              <a:ext uri="{FF2B5EF4-FFF2-40B4-BE49-F238E27FC236}">
                <a16:creationId xmlns:a16="http://schemas.microsoft.com/office/drawing/2014/main" id="{649A7789-4626-274C-92B6-B320E88B7D70}"/>
              </a:ext>
            </a:extLst>
          </p:cNvPr>
          <p:cNvSpPr/>
          <p:nvPr/>
        </p:nvSpPr>
        <p:spPr>
          <a:xfrm flipV="1">
            <a:off x="8476330" y="1623670"/>
            <a:ext cx="172399" cy="172399"/>
          </a:xfrm>
          <a:prstGeom prst="diamond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6" name="Circle">
            <a:extLst>
              <a:ext uri="{FF2B5EF4-FFF2-40B4-BE49-F238E27FC236}">
                <a16:creationId xmlns:a16="http://schemas.microsoft.com/office/drawing/2014/main" id="{A5068EFA-A8F7-3248-AFCB-4B540D00F332}"/>
              </a:ext>
            </a:extLst>
          </p:cNvPr>
          <p:cNvSpPr/>
          <p:nvPr/>
        </p:nvSpPr>
        <p:spPr>
          <a:xfrm flipV="1">
            <a:off x="8476330" y="3459312"/>
            <a:ext cx="172399" cy="172399"/>
          </a:xfrm>
          <a:prstGeom prst="diamond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D30EE9D-9D65-D642-87B1-54EA9CE063C9}"/>
              </a:ext>
            </a:extLst>
          </p:cNvPr>
          <p:cNvSpPr txBox="1"/>
          <p:nvPr/>
        </p:nvSpPr>
        <p:spPr>
          <a:xfrm>
            <a:off x="8809383" y="1539564"/>
            <a:ext cx="238052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PODACI I ISTRAŽIVANJA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id="{13048056-5C19-7542-9F0F-23B1A493EC52}"/>
              </a:ext>
            </a:extLst>
          </p:cNvPr>
          <p:cNvSpPr txBox="1">
            <a:spLocks/>
          </p:cNvSpPr>
          <p:nvPr/>
        </p:nvSpPr>
        <p:spPr>
          <a:xfrm>
            <a:off x="8811503" y="1872740"/>
            <a:ext cx="2986487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Konitnuirano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praćenje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kroz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istraživanja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donošenje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odluka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baziranih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</a:t>
            </a:r>
            <a:r>
              <a:rPr lang="en-US" sz="1600" dirty="0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podacima</a:t>
            </a:r>
            <a:endParaRPr lang="en-US" sz="1600" dirty="0">
              <a:latin typeface="Aptos" panose="020B00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56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B16F64-3F79-4243-6AD0-E72E3EB0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7431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E5135-044F-7D44-412B-76842B90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Karijere nekada i sada </a:t>
            </a:r>
          </a:p>
        </p:txBody>
      </p:sp>
    </p:spTree>
    <p:extLst>
      <p:ext uri="{BB962C8B-B14F-4D97-AF65-F5344CB8AC3E}">
        <p14:creationId xmlns:p14="http://schemas.microsoft.com/office/powerpoint/2010/main" val="259209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1D57-F47A-D0FE-72FC-475D240B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Neke s</a:t>
            </a:r>
            <a:r>
              <a:rPr lang="bs-Latn-BA" dirty="0" err="1"/>
              <a:t>pecifičnosti</a:t>
            </a:r>
            <a:r>
              <a:rPr lang="bs-Latn-BA" dirty="0"/>
              <a:t> karijera novog doba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AA3806-3EAD-11CB-04E7-F8FDAEA23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3556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98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6AB2A6-CC62-C94D-A9C8-1ECF6974BFC0}"/>
              </a:ext>
            </a:extLst>
          </p:cNvPr>
          <p:cNvGrpSpPr/>
          <p:nvPr/>
        </p:nvGrpSpPr>
        <p:grpSpPr>
          <a:xfrm>
            <a:off x="1092946" y="1708893"/>
            <a:ext cx="1986934" cy="1986807"/>
            <a:chOff x="17279018" y="3417786"/>
            <a:chExt cx="3973867" cy="3973614"/>
          </a:xfrm>
        </p:grpSpPr>
        <p:sp>
          <p:nvSpPr>
            <p:cNvPr id="42" name="Shape 56013">
              <a:extLst>
                <a:ext uri="{FF2B5EF4-FFF2-40B4-BE49-F238E27FC236}">
                  <a16:creationId xmlns:a16="http://schemas.microsoft.com/office/drawing/2014/main" id="{2CBF04B1-D38C-534C-80BD-EB651369C601}"/>
                </a:ext>
              </a:extLst>
            </p:cNvPr>
            <p:cNvSpPr/>
            <p:nvPr/>
          </p:nvSpPr>
          <p:spPr>
            <a:xfrm>
              <a:off x="17279018" y="3417786"/>
              <a:ext cx="3973867" cy="39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7" y="0"/>
                    <a:pt x="9839" y="0"/>
                  </a:cubicBezTo>
                  <a:close/>
                  <a:moveTo>
                    <a:pt x="9839" y="2310"/>
                  </a:moveTo>
                  <a:lnTo>
                    <a:pt x="16447" y="6305"/>
                  </a:lnTo>
                  <a:lnTo>
                    <a:pt x="16447" y="14288"/>
                  </a:lnTo>
                  <a:lnTo>
                    <a:pt x="9839" y="18279"/>
                  </a:lnTo>
                  <a:lnTo>
                    <a:pt x="3231" y="14288"/>
                  </a:lnTo>
                  <a:lnTo>
                    <a:pt x="3231" y="6305"/>
                  </a:lnTo>
                  <a:lnTo>
                    <a:pt x="9839" y="23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272727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6AD6DA-24CE-D247-8E84-E7F2F15FB0C4}"/>
                </a:ext>
              </a:extLst>
            </p:cNvPr>
            <p:cNvSpPr/>
            <p:nvPr/>
          </p:nvSpPr>
          <p:spPr>
            <a:xfrm>
              <a:off x="17279018" y="5887846"/>
              <a:ext cx="3973715" cy="1503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811EA3A-CA52-F54F-88F7-6E88146F0806}"/>
                </a:ext>
              </a:extLst>
            </p:cNvPr>
            <p:cNvSpPr/>
            <p:nvPr/>
          </p:nvSpPr>
          <p:spPr>
            <a:xfrm>
              <a:off x="17279018" y="3417786"/>
              <a:ext cx="3973715" cy="3973614"/>
            </a:xfrm>
            <a:custGeom>
              <a:avLst/>
              <a:gdLst>
                <a:gd name="connsiteX0" fmla="*/ 0 w 3973715"/>
                <a:gd name="connsiteY0" fmla="*/ 1987861 h 3973614"/>
                <a:gd name="connsiteX1" fmla="*/ 9043 w 3973715"/>
                <a:gd name="connsiteY1" fmla="*/ 2177223 h 3973614"/>
                <a:gd name="connsiteX2" fmla="*/ 581974 w 3973715"/>
                <a:gd name="connsiteY2" fmla="*/ 3391608 h 3973614"/>
                <a:gd name="connsiteX3" fmla="*/ 1796390 w 3973715"/>
                <a:gd name="connsiteY3" fmla="*/ 3964520 h 3973614"/>
                <a:gd name="connsiteX4" fmla="*/ 1986830 w 3973715"/>
                <a:gd name="connsiteY4" fmla="*/ 3973614 h 3973614"/>
                <a:gd name="connsiteX5" fmla="*/ 0 w 3973715"/>
                <a:gd name="connsiteY5" fmla="*/ 3973614 h 3973614"/>
                <a:gd name="connsiteX6" fmla="*/ 1986832 w 3973715"/>
                <a:gd name="connsiteY6" fmla="*/ 445789 h 3973614"/>
                <a:gd name="connsiteX7" fmla="*/ 3321214 w 3973715"/>
                <a:gd name="connsiteY7" fmla="*/ 1216587 h 3973614"/>
                <a:gd name="connsiteX8" fmla="*/ 3321214 w 3973715"/>
                <a:gd name="connsiteY8" fmla="*/ 2756833 h 3973614"/>
                <a:gd name="connsiteX9" fmla="*/ 1986832 w 3973715"/>
                <a:gd name="connsiteY9" fmla="*/ 3526859 h 3973614"/>
                <a:gd name="connsiteX10" fmla="*/ 652449 w 3973715"/>
                <a:gd name="connsiteY10" fmla="*/ 2756833 h 3973614"/>
                <a:gd name="connsiteX11" fmla="*/ 652449 w 3973715"/>
                <a:gd name="connsiteY11" fmla="*/ 1216587 h 3973614"/>
                <a:gd name="connsiteX12" fmla="*/ 0 w 3973715"/>
                <a:gd name="connsiteY12" fmla="*/ 0 h 3973614"/>
                <a:gd name="connsiteX13" fmla="*/ 3973715 w 3973715"/>
                <a:gd name="connsiteY13" fmla="*/ 0 h 3973614"/>
                <a:gd name="connsiteX14" fmla="*/ 3973715 w 3973715"/>
                <a:gd name="connsiteY14" fmla="*/ 3973614 h 3973614"/>
                <a:gd name="connsiteX15" fmla="*/ 1986833 w 3973715"/>
                <a:gd name="connsiteY15" fmla="*/ 3973614 h 3973614"/>
                <a:gd name="connsiteX16" fmla="*/ 2177273 w 3973715"/>
                <a:gd name="connsiteY16" fmla="*/ 3964520 h 3973614"/>
                <a:gd name="connsiteX17" fmla="*/ 3391689 w 3973715"/>
                <a:gd name="connsiteY17" fmla="*/ 3391608 h 3973614"/>
                <a:gd name="connsiteX18" fmla="*/ 3391689 w 3973715"/>
                <a:gd name="connsiteY18" fmla="*/ 581812 h 3973614"/>
                <a:gd name="connsiteX19" fmla="*/ 1986832 w 3973715"/>
                <a:gd name="connsiteY19" fmla="*/ 96 h 3973614"/>
                <a:gd name="connsiteX20" fmla="*/ 581974 w 3973715"/>
                <a:gd name="connsiteY20" fmla="*/ 581812 h 3973614"/>
                <a:gd name="connsiteX21" fmla="*/ 9043 w 3973715"/>
                <a:gd name="connsiteY21" fmla="*/ 1796340 h 3973614"/>
                <a:gd name="connsiteX22" fmla="*/ 0 w 3973715"/>
                <a:gd name="connsiteY22" fmla="*/ 1985704 h 39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715" h="3973614">
                  <a:moveTo>
                    <a:pt x="0" y="1987861"/>
                  </a:moveTo>
                  <a:lnTo>
                    <a:pt x="9043" y="2177223"/>
                  </a:lnTo>
                  <a:cubicBezTo>
                    <a:pt x="51482" y="2620482"/>
                    <a:pt x="242459" y="3052189"/>
                    <a:pt x="581974" y="3391608"/>
                  </a:cubicBezTo>
                  <a:cubicBezTo>
                    <a:pt x="921401" y="3731112"/>
                    <a:pt x="1353127" y="3922082"/>
                    <a:pt x="1796390" y="3964520"/>
                  </a:cubicBezTo>
                  <a:lnTo>
                    <a:pt x="1986830" y="3973614"/>
                  </a:lnTo>
                  <a:lnTo>
                    <a:pt x="0" y="3973614"/>
                  </a:lnTo>
                  <a:close/>
                  <a:moveTo>
                    <a:pt x="1986832" y="445789"/>
                  </a:moveTo>
                  <a:lnTo>
                    <a:pt x="3321214" y="1216587"/>
                  </a:lnTo>
                  <a:lnTo>
                    <a:pt x="3321214" y="2756833"/>
                  </a:lnTo>
                  <a:lnTo>
                    <a:pt x="1986832" y="3526859"/>
                  </a:lnTo>
                  <a:lnTo>
                    <a:pt x="652449" y="2756833"/>
                  </a:lnTo>
                  <a:lnTo>
                    <a:pt x="652449" y="1216587"/>
                  </a:lnTo>
                  <a:close/>
                  <a:moveTo>
                    <a:pt x="0" y="0"/>
                  </a:moveTo>
                  <a:lnTo>
                    <a:pt x="3973715" y="0"/>
                  </a:lnTo>
                  <a:lnTo>
                    <a:pt x="3973715" y="3973614"/>
                  </a:lnTo>
                  <a:lnTo>
                    <a:pt x="1986833" y="3973614"/>
                  </a:lnTo>
                  <a:lnTo>
                    <a:pt x="2177273" y="3964520"/>
                  </a:lnTo>
                  <a:cubicBezTo>
                    <a:pt x="2620536" y="3922082"/>
                    <a:pt x="3052262" y="3731112"/>
                    <a:pt x="3391689" y="3391608"/>
                  </a:cubicBezTo>
                  <a:cubicBezTo>
                    <a:pt x="4167723" y="2615793"/>
                    <a:pt x="4167723" y="1357820"/>
                    <a:pt x="3391689" y="581812"/>
                  </a:cubicBezTo>
                  <a:cubicBezTo>
                    <a:pt x="3003773" y="193809"/>
                    <a:pt x="2495302" y="96"/>
                    <a:pt x="1986832" y="96"/>
                  </a:cubicBezTo>
                  <a:cubicBezTo>
                    <a:pt x="1478361" y="96"/>
                    <a:pt x="969890" y="193809"/>
                    <a:pt x="581974" y="581812"/>
                  </a:cubicBezTo>
                  <a:cubicBezTo>
                    <a:pt x="242459" y="921316"/>
                    <a:pt x="51482" y="1353070"/>
                    <a:pt x="9043" y="1796340"/>
                  </a:cubicBezTo>
                  <a:lnTo>
                    <a:pt x="0" y="1985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F6DFFB-21E7-4444-8C9D-7144AA008B3D}"/>
              </a:ext>
            </a:extLst>
          </p:cNvPr>
          <p:cNvGrpSpPr/>
          <p:nvPr/>
        </p:nvGrpSpPr>
        <p:grpSpPr>
          <a:xfrm>
            <a:off x="3766080" y="1708893"/>
            <a:ext cx="1986934" cy="1986807"/>
            <a:chOff x="17279018" y="3417786"/>
            <a:chExt cx="3973867" cy="3973614"/>
          </a:xfrm>
        </p:grpSpPr>
        <p:sp>
          <p:nvSpPr>
            <p:cNvPr id="50" name="Shape 56013">
              <a:extLst>
                <a:ext uri="{FF2B5EF4-FFF2-40B4-BE49-F238E27FC236}">
                  <a16:creationId xmlns:a16="http://schemas.microsoft.com/office/drawing/2014/main" id="{9EBC9F9E-A8D5-2441-B63B-CFA3CC165572}"/>
                </a:ext>
              </a:extLst>
            </p:cNvPr>
            <p:cNvSpPr/>
            <p:nvPr/>
          </p:nvSpPr>
          <p:spPr>
            <a:xfrm>
              <a:off x="17279018" y="3417786"/>
              <a:ext cx="3973867" cy="39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4"/>
                    <a:pt x="2882" y="3015"/>
                  </a:cubicBezTo>
                  <a:cubicBezTo>
                    <a:pt x="-961" y="7037"/>
                    <a:pt x="-961" y="13557"/>
                    <a:pt x="2882" y="17578"/>
                  </a:cubicBezTo>
                  <a:cubicBezTo>
                    <a:pt x="6724" y="21600"/>
                    <a:pt x="12954" y="21600"/>
                    <a:pt x="16796" y="17578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4"/>
                    <a:pt x="12357" y="0"/>
                    <a:pt x="9839" y="0"/>
                  </a:cubicBezTo>
                  <a:close/>
                  <a:moveTo>
                    <a:pt x="9839" y="2310"/>
                  </a:moveTo>
                  <a:lnTo>
                    <a:pt x="16447" y="6305"/>
                  </a:lnTo>
                  <a:lnTo>
                    <a:pt x="16447" y="14288"/>
                  </a:lnTo>
                  <a:lnTo>
                    <a:pt x="9839" y="18279"/>
                  </a:lnTo>
                  <a:lnTo>
                    <a:pt x="3231" y="14288"/>
                  </a:lnTo>
                  <a:lnTo>
                    <a:pt x="3231" y="6305"/>
                  </a:lnTo>
                  <a:lnTo>
                    <a:pt x="9839" y="23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272727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115AA8B-C1D8-244A-9334-681AEC06D2E1}"/>
                </a:ext>
              </a:extLst>
            </p:cNvPr>
            <p:cNvSpPr/>
            <p:nvPr/>
          </p:nvSpPr>
          <p:spPr>
            <a:xfrm>
              <a:off x="17279018" y="4561442"/>
              <a:ext cx="3973715" cy="28299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5B43F50-A7AE-DB49-9986-3C974BFB8534}"/>
                </a:ext>
              </a:extLst>
            </p:cNvPr>
            <p:cNvSpPr/>
            <p:nvPr/>
          </p:nvSpPr>
          <p:spPr>
            <a:xfrm>
              <a:off x="17279018" y="3417786"/>
              <a:ext cx="3973715" cy="3973614"/>
            </a:xfrm>
            <a:custGeom>
              <a:avLst/>
              <a:gdLst>
                <a:gd name="connsiteX0" fmla="*/ 0 w 3973715"/>
                <a:gd name="connsiteY0" fmla="*/ 1987861 h 3973614"/>
                <a:gd name="connsiteX1" fmla="*/ 9043 w 3973715"/>
                <a:gd name="connsiteY1" fmla="*/ 2177223 h 3973614"/>
                <a:gd name="connsiteX2" fmla="*/ 581974 w 3973715"/>
                <a:gd name="connsiteY2" fmla="*/ 3391608 h 3973614"/>
                <a:gd name="connsiteX3" fmla="*/ 1796390 w 3973715"/>
                <a:gd name="connsiteY3" fmla="*/ 3964520 h 3973614"/>
                <a:gd name="connsiteX4" fmla="*/ 1986830 w 3973715"/>
                <a:gd name="connsiteY4" fmla="*/ 3973614 h 3973614"/>
                <a:gd name="connsiteX5" fmla="*/ 0 w 3973715"/>
                <a:gd name="connsiteY5" fmla="*/ 3973614 h 3973614"/>
                <a:gd name="connsiteX6" fmla="*/ 1986832 w 3973715"/>
                <a:gd name="connsiteY6" fmla="*/ 445789 h 3973614"/>
                <a:gd name="connsiteX7" fmla="*/ 3321214 w 3973715"/>
                <a:gd name="connsiteY7" fmla="*/ 1216587 h 3973614"/>
                <a:gd name="connsiteX8" fmla="*/ 3321214 w 3973715"/>
                <a:gd name="connsiteY8" fmla="*/ 2756833 h 3973614"/>
                <a:gd name="connsiteX9" fmla="*/ 1986832 w 3973715"/>
                <a:gd name="connsiteY9" fmla="*/ 3526859 h 3973614"/>
                <a:gd name="connsiteX10" fmla="*/ 652449 w 3973715"/>
                <a:gd name="connsiteY10" fmla="*/ 2756833 h 3973614"/>
                <a:gd name="connsiteX11" fmla="*/ 652449 w 3973715"/>
                <a:gd name="connsiteY11" fmla="*/ 1216587 h 3973614"/>
                <a:gd name="connsiteX12" fmla="*/ 0 w 3973715"/>
                <a:gd name="connsiteY12" fmla="*/ 0 h 3973614"/>
                <a:gd name="connsiteX13" fmla="*/ 3973715 w 3973715"/>
                <a:gd name="connsiteY13" fmla="*/ 0 h 3973614"/>
                <a:gd name="connsiteX14" fmla="*/ 3973715 w 3973715"/>
                <a:gd name="connsiteY14" fmla="*/ 3973614 h 3973614"/>
                <a:gd name="connsiteX15" fmla="*/ 1986833 w 3973715"/>
                <a:gd name="connsiteY15" fmla="*/ 3973614 h 3973614"/>
                <a:gd name="connsiteX16" fmla="*/ 2177273 w 3973715"/>
                <a:gd name="connsiteY16" fmla="*/ 3964520 h 3973614"/>
                <a:gd name="connsiteX17" fmla="*/ 3391689 w 3973715"/>
                <a:gd name="connsiteY17" fmla="*/ 3391608 h 3973614"/>
                <a:gd name="connsiteX18" fmla="*/ 3391689 w 3973715"/>
                <a:gd name="connsiteY18" fmla="*/ 581812 h 3973614"/>
                <a:gd name="connsiteX19" fmla="*/ 1986832 w 3973715"/>
                <a:gd name="connsiteY19" fmla="*/ 96 h 3973614"/>
                <a:gd name="connsiteX20" fmla="*/ 581974 w 3973715"/>
                <a:gd name="connsiteY20" fmla="*/ 581812 h 3973614"/>
                <a:gd name="connsiteX21" fmla="*/ 9043 w 3973715"/>
                <a:gd name="connsiteY21" fmla="*/ 1796340 h 3973614"/>
                <a:gd name="connsiteX22" fmla="*/ 0 w 3973715"/>
                <a:gd name="connsiteY22" fmla="*/ 1985704 h 39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715" h="3973614">
                  <a:moveTo>
                    <a:pt x="0" y="1987861"/>
                  </a:moveTo>
                  <a:lnTo>
                    <a:pt x="9043" y="2177223"/>
                  </a:lnTo>
                  <a:cubicBezTo>
                    <a:pt x="51482" y="2620482"/>
                    <a:pt x="242459" y="3052189"/>
                    <a:pt x="581974" y="3391608"/>
                  </a:cubicBezTo>
                  <a:cubicBezTo>
                    <a:pt x="921401" y="3731112"/>
                    <a:pt x="1353127" y="3922082"/>
                    <a:pt x="1796390" y="3964520"/>
                  </a:cubicBezTo>
                  <a:lnTo>
                    <a:pt x="1986830" y="3973614"/>
                  </a:lnTo>
                  <a:lnTo>
                    <a:pt x="0" y="3973614"/>
                  </a:lnTo>
                  <a:close/>
                  <a:moveTo>
                    <a:pt x="1986832" y="445789"/>
                  </a:moveTo>
                  <a:lnTo>
                    <a:pt x="3321214" y="1216587"/>
                  </a:lnTo>
                  <a:lnTo>
                    <a:pt x="3321214" y="2756833"/>
                  </a:lnTo>
                  <a:lnTo>
                    <a:pt x="1986832" y="3526859"/>
                  </a:lnTo>
                  <a:lnTo>
                    <a:pt x="652449" y="2756833"/>
                  </a:lnTo>
                  <a:lnTo>
                    <a:pt x="652449" y="1216587"/>
                  </a:lnTo>
                  <a:close/>
                  <a:moveTo>
                    <a:pt x="0" y="0"/>
                  </a:moveTo>
                  <a:lnTo>
                    <a:pt x="3973715" y="0"/>
                  </a:lnTo>
                  <a:lnTo>
                    <a:pt x="3973715" y="3973614"/>
                  </a:lnTo>
                  <a:lnTo>
                    <a:pt x="1986833" y="3973614"/>
                  </a:lnTo>
                  <a:lnTo>
                    <a:pt x="2177273" y="3964520"/>
                  </a:lnTo>
                  <a:cubicBezTo>
                    <a:pt x="2620536" y="3922082"/>
                    <a:pt x="3052262" y="3731112"/>
                    <a:pt x="3391689" y="3391608"/>
                  </a:cubicBezTo>
                  <a:cubicBezTo>
                    <a:pt x="4167723" y="2615793"/>
                    <a:pt x="4167723" y="1357820"/>
                    <a:pt x="3391689" y="581812"/>
                  </a:cubicBezTo>
                  <a:cubicBezTo>
                    <a:pt x="3003773" y="193809"/>
                    <a:pt x="2495302" y="96"/>
                    <a:pt x="1986832" y="96"/>
                  </a:cubicBezTo>
                  <a:cubicBezTo>
                    <a:pt x="1478361" y="96"/>
                    <a:pt x="969890" y="193809"/>
                    <a:pt x="581974" y="581812"/>
                  </a:cubicBezTo>
                  <a:cubicBezTo>
                    <a:pt x="242459" y="921316"/>
                    <a:pt x="51482" y="1353070"/>
                    <a:pt x="9043" y="1796340"/>
                  </a:cubicBezTo>
                  <a:lnTo>
                    <a:pt x="0" y="1985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0489107-5C5E-F443-9B69-B93FC3C24601}"/>
              </a:ext>
            </a:extLst>
          </p:cNvPr>
          <p:cNvSpPr txBox="1"/>
          <p:nvPr/>
        </p:nvSpPr>
        <p:spPr>
          <a:xfrm>
            <a:off x="3732902" y="306186"/>
            <a:ext cx="47262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00000"/>
                </a:solidFill>
                <a:latin typeface="Aptos" panose="020B0004020202020204" pitchFamily="34" charset="0"/>
                <a:cs typeface="Poppins" pitchFamily="2" charset="77"/>
              </a:rPr>
              <a:t>PROMJENE U VJEŠTINAMA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96F40C-6E76-FF4E-8072-4880648ACB3C}"/>
              </a:ext>
            </a:extLst>
          </p:cNvPr>
          <p:cNvSpPr txBox="1"/>
          <p:nvPr/>
        </p:nvSpPr>
        <p:spPr>
          <a:xfrm>
            <a:off x="4084368" y="787593"/>
            <a:ext cx="4023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600" spc="150" dirty="0">
                <a:solidFill>
                  <a:srgbClr val="FFFFFF">
                    <a:lumMod val="65000"/>
                  </a:srgbClr>
                </a:solidFill>
                <a:latin typeface="Aptos" panose="020B0004020202020204" pitchFamily="34" charset="0"/>
                <a:cs typeface="Poppins Light" pitchFamily="2" charset="77"/>
              </a:rPr>
              <a:t>UBRZANJE, UBRZANJE, UBRZANJE….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509815-A30A-C84D-9FD1-504CDEB68233}"/>
              </a:ext>
            </a:extLst>
          </p:cNvPr>
          <p:cNvSpPr txBox="1"/>
          <p:nvPr/>
        </p:nvSpPr>
        <p:spPr>
          <a:xfrm>
            <a:off x="747998" y="4732272"/>
            <a:ext cx="267675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PROSJEČNA PROMJENA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BD27B600-7969-C248-B3BD-1AFFAFEE3923}"/>
              </a:ext>
            </a:extLst>
          </p:cNvPr>
          <p:cNvSpPr txBox="1">
            <a:spLocks/>
          </p:cNvSpPr>
          <p:nvPr/>
        </p:nvSpPr>
        <p:spPr>
          <a:xfrm>
            <a:off x="551985" y="5116237"/>
            <a:ext cx="2771027" cy="121103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latin typeface="Aptos" panose="020B0004020202020204" pitchFamily="34" charset="0"/>
              </a:rPr>
              <a:t>U </a:t>
            </a:r>
            <a:r>
              <a:rPr lang="en-US" sz="1600" dirty="0" err="1">
                <a:latin typeface="Aptos" panose="020B0004020202020204" pitchFamily="34" charset="0"/>
              </a:rPr>
              <a:t>zadnje</a:t>
            </a:r>
            <a:r>
              <a:rPr lang="en-US" sz="1600" dirty="0">
                <a:latin typeface="Aptos" panose="020B0004020202020204" pitchFamily="34" charset="0"/>
              </a:rPr>
              <a:t> tri </a:t>
            </a:r>
            <a:r>
              <a:rPr lang="en-US" sz="1600" dirty="0" err="1">
                <a:latin typeface="Aptos" panose="020B0004020202020204" pitchFamily="34" charset="0"/>
              </a:rPr>
              <a:t>godine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prosječni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posao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pretrpio</a:t>
            </a:r>
            <a:r>
              <a:rPr lang="en-US" sz="1600" dirty="0">
                <a:latin typeface="Aptos" panose="020B0004020202020204" pitchFamily="34" charset="0"/>
              </a:rPr>
              <a:t> je 32% </a:t>
            </a:r>
            <a:r>
              <a:rPr lang="en-US" sz="1600" dirty="0" err="1">
                <a:latin typeface="Aptos" panose="020B0004020202020204" pitchFamily="34" charset="0"/>
              </a:rPr>
              <a:t>promjena</a:t>
            </a:r>
            <a:r>
              <a:rPr lang="en-US" sz="1600" dirty="0">
                <a:latin typeface="Aptos" panose="020B0004020202020204" pitchFamily="34" charset="0"/>
              </a:rPr>
              <a:t> u </a:t>
            </a:r>
            <a:r>
              <a:rPr lang="en-US" sz="1600" dirty="0" err="1">
                <a:latin typeface="Aptos" panose="020B0004020202020204" pitchFamily="34" charset="0"/>
              </a:rPr>
              <a:t>zahtijevanim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vještinama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7CD638-1591-564E-B31D-A843A0290E6D}"/>
              </a:ext>
            </a:extLst>
          </p:cNvPr>
          <p:cNvSpPr txBox="1"/>
          <p:nvPr/>
        </p:nvSpPr>
        <p:spPr>
          <a:xfrm>
            <a:off x="1521956" y="4087326"/>
            <a:ext cx="112883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3600" b="1" dirty="0">
                <a:solidFill>
                  <a:srgbClr val="27AC95"/>
                </a:solidFill>
                <a:latin typeface="Poppins" pitchFamily="2" charset="77"/>
                <a:cs typeface="Poppins" pitchFamily="2" charset="77"/>
              </a:rPr>
              <a:t>32%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B74912-3F7D-474D-BADE-2D68DF7CB136}"/>
              </a:ext>
            </a:extLst>
          </p:cNvPr>
          <p:cNvSpPr txBox="1"/>
          <p:nvPr/>
        </p:nvSpPr>
        <p:spPr>
          <a:xfrm>
            <a:off x="3710185" y="4747661"/>
            <a:ext cx="209865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PROMJENE U VRHU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CE6B0D93-F38E-724C-A32F-884CAFE8FD69}"/>
              </a:ext>
            </a:extLst>
          </p:cNvPr>
          <p:cNvSpPr txBox="1">
            <a:spLocks/>
          </p:cNvSpPr>
          <p:nvPr/>
        </p:nvSpPr>
        <p:spPr>
          <a:xfrm>
            <a:off x="3522871" y="5116237"/>
            <a:ext cx="2473275" cy="91172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ptos" panose="020B0004020202020204" pitchFamily="34" charset="0"/>
              </a:rPr>
              <a:t>Jedan od 4 </a:t>
            </a:r>
            <a:r>
              <a:rPr lang="en-US" sz="1600" dirty="0" err="1">
                <a:latin typeface="Aptos" panose="020B0004020202020204" pitchFamily="34" charset="0"/>
              </a:rPr>
              <a:t>posla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pretrpio</a:t>
            </a:r>
            <a:r>
              <a:rPr lang="en-US" sz="1600" dirty="0">
                <a:latin typeface="Aptos" panose="020B0004020202020204" pitchFamily="34" charset="0"/>
              </a:rPr>
              <a:t> je 75% </a:t>
            </a:r>
            <a:r>
              <a:rPr lang="en-US" sz="1600" dirty="0" err="1">
                <a:latin typeface="Aptos" panose="020B0004020202020204" pitchFamily="34" charset="0"/>
              </a:rPr>
              <a:t>promjena</a:t>
            </a:r>
            <a:r>
              <a:rPr lang="en-US" sz="1600" dirty="0">
                <a:latin typeface="Aptos" panose="020B0004020202020204" pitchFamily="34" charset="0"/>
              </a:rPr>
              <a:t> u </a:t>
            </a:r>
            <a:r>
              <a:rPr lang="en-US" sz="1600" dirty="0" err="1">
                <a:latin typeface="Aptos" panose="020B0004020202020204" pitchFamily="34" charset="0"/>
              </a:rPr>
              <a:t>vještinama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9F2FB0-26A2-934D-BCBF-318EA1EEFEBC}"/>
              </a:ext>
            </a:extLst>
          </p:cNvPr>
          <p:cNvSpPr txBox="1"/>
          <p:nvPr/>
        </p:nvSpPr>
        <p:spPr>
          <a:xfrm>
            <a:off x="4192684" y="4087326"/>
            <a:ext cx="113364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3600" b="1" dirty="0">
                <a:solidFill>
                  <a:srgbClr val="1BB1EC"/>
                </a:solidFill>
                <a:latin typeface="Poppins" pitchFamily="2" charset="77"/>
                <a:cs typeface="Poppins" pitchFamily="2" charset="77"/>
              </a:rPr>
              <a:t>75%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0E99834D-879C-0547-B608-B504553045E0}"/>
              </a:ext>
            </a:extLst>
          </p:cNvPr>
          <p:cNvSpPr txBox="1">
            <a:spLocks/>
          </p:cNvSpPr>
          <p:nvPr/>
        </p:nvSpPr>
        <p:spPr>
          <a:xfrm>
            <a:off x="6438987" y="2082603"/>
            <a:ext cx="5062159" cy="250914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54381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Najveće</a:t>
            </a:r>
            <a:r>
              <a:rPr lang="en-US" dirty="0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promjene</a:t>
            </a:r>
            <a:r>
              <a:rPr lang="en-US" dirty="0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: </a:t>
            </a:r>
          </a:p>
          <a:p>
            <a:pPr algn="l" defTabSz="543818">
              <a:lnSpc>
                <a:spcPct val="100000"/>
              </a:lnSpc>
            </a:pPr>
            <a:r>
              <a:rPr lang="en-US" dirty="0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	UI, </a:t>
            </a:r>
            <a:r>
              <a:rPr lang="en-US" dirty="0" err="1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održivost</a:t>
            </a:r>
            <a:r>
              <a:rPr lang="en-US" dirty="0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 cyber </a:t>
            </a:r>
            <a:r>
              <a:rPr lang="en-US" dirty="0" err="1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sigurnost</a:t>
            </a:r>
            <a:endParaRPr lang="en-US" dirty="0">
              <a:solidFill>
                <a:srgbClr val="272727"/>
              </a:solidFill>
              <a:latin typeface="Aptos" panose="020B00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 defTabSz="543818">
              <a:lnSpc>
                <a:spcPts val="1500"/>
              </a:lnSpc>
            </a:pPr>
            <a:endParaRPr lang="en-US" dirty="0">
              <a:solidFill>
                <a:srgbClr val="272727"/>
              </a:solidFill>
              <a:latin typeface="Aptos" panose="020B0004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342900" indent="-342900" algn="l" defTabSz="54381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U </a:t>
            </a:r>
            <a:r>
              <a:rPr lang="en-US" dirty="0" err="1">
                <a:latin typeface="Aptos" panose="020B0004020202020204" pitchFamily="34" charset="0"/>
              </a:rPr>
              <a:t>zadnje</a:t>
            </a:r>
            <a:r>
              <a:rPr lang="en-US" dirty="0">
                <a:latin typeface="Aptos" panose="020B0004020202020204" pitchFamily="34" charset="0"/>
              </a:rPr>
              <a:t> tri </a:t>
            </a:r>
            <a:r>
              <a:rPr lang="en-US" dirty="0" err="1">
                <a:latin typeface="Aptos" panose="020B0004020202020204" pitchFamily="34" charset="0"/>
              </a:rPr>
              <a:t>godine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promjene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gotovo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dostigle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nivo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promjena</a:t>
            </a:r>
            <a:r>
              <a:rPr lang="en-US" dirty="0">
                <a:latin typeface="Aptos" panose="020B0004020202020204" pitchFamily="34" charset="0"/>
              </a:rPr>
              <a:t> u 5 </a:t>
            </a:r>
            <a:r>
              <a:rPr lang="en-US" dirty="0" err="1">
                <a:latin typeface="Aptos" panose="020B0004020202020204" pitchFamily="34" charset="0"/>
              </a:rPr>
              <a:t>godine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prije</a:t>
            </a:r>
            <a:r>
              <a:rPr lang="en-US" dirty="0">
                <a:solidFill>
                  <a:srgbClr val="272727"/>
                </a:solidFill>
                <a:latin typeface="Aptos" panose="020B0004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  <a:p>
            <a:pPr defTabSz="543818">
              <a:lnSpc>
                <a:spcPts val="1500"/>
              </a:lnSpc>
            </a:pPr>
            <a:endParaRPr lang="en-US" sz="1000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762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7B98-6352-5931-F9C5-1E254FBD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Vještine</a:t>
            </a:r>
            <a:r>
              <a:rPr lang="en-US" dirty="0"/>
              <a:t> za 21.stoljeće</a:t>
            </a:r>
            <a:endParaRPr lang="bs-Latn-B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38DA36-542A-DA09-8617-45716BC86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39541"/>
              </p:ext>
            </p:extLst>
          </p:nvPr>
        </p:nvGraphicFramePr>
        <p:xfrm>
          <a:off x="748990" y="1336675"/>
          <a:ext cx="10515597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8399683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213326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1727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PRATEĆE (ODRASLI) </a:t>
                      </a:r>
                      <a:endParaRPr lang="bs-Latn-BA" dirty="0"/>
                    </a:p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GLAVNE – </a:t>
                      </a:r>
                      <a:r>
                        <a:rPr lang="en-US" dirty="0" err="1"/>
                        <a:t>vještine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procesiranja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informacija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PRATEĆE (MLADI)</a:t>
                      </a:r>
                      <a:endParaRPr lang="bs-Latn-BA" dirty="0"/>
                    </a:p>
                    <a:p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62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Spremnost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odgađanje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nagrađivanja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Jezičko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komunikacijska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pismenost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Čitanje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matematika</a:t>
                      </a:r>
                      <a:r>
                        <a:rPr lang="en-US" dirty="0"/>
                        <a:t> - nauka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9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Suradljivost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Matematička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pismenost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Kreativno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rješavanje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problema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0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Savjesnost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Adaptivno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rješavanje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problema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Kolaborativno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rješavanje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problema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1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Emocionalna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stabilnost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Interkulturalne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komeptencije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5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Otvorenost</a:t>
                      </a:r>
                      <a:r>
                        <a:rPr lang="en-US" dirty="0"/>
                        <a:t> za nova </a:t>
                      </a:r>
                      <a:r>
                        <a:rPr lang="en-US" dirty="0" err="1"/>
                        <a:t>iskustva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Finansijska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pismenost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4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Kreativno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razmišljanje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0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Građanske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kompetencije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Algoritamsko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razmišljanje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2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Kompjuterska</a:t>
                      </a:r>
                      <a:r>
                        <a:rPr lang="en-US" dirty="0"/>
                        <a:t> i </a:t>
                      </a:r>
                      <a:r>
                        <a:rPr lang="en-US" dirty="0" err="1"/>
                        <a:t>informatička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pismenost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7062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F4E-9D1D-09B1-0FF0-80F986CF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8034" y="6306016"/>
            <a:ext cx="7155366" cy="415460"/>
          </a:xfrm>
        </p:spPr>
        <p:txBody>
          <a:bodyPr/>
          <a:lstStyle/>
          <a:p>
            <a:pPr algn="l"/>
            <a:r>
              <a:rPr lang="bs-Latn-BA" dirty="0"/>
              <a:t>OECD </a:t>
            </a:r>
            <a:r>
              <a:rPr lang="bs-Latn-BA" dirty="0" err="1"/>
              <a:t>Skills</a:t>
            </a:r>
            <a:r>
              <a:rPr lang="bs-Latn-BA" dirty="0"/>
              <a:t> Outlook 2025, objavljeno 2025</a:t>
            </a:r>
          </a:p>
        </p:txBody>
      </p:sp>
    </p:spTree>
    <p:extLst>
      <p:ext uri="{BB962C8B-B14F-4D97-AF65-F5344CB8AC3E}">
        <p14:creationId xmlns:p14="http://schemas.microsoft.com/office/powerpoint/2010/main" val="1198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204E-9CFD-07BF-3246-A7CD4EBB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–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kognitivnog</a:t>
            </a:r>
            <a:r>
              <a:rPr lang="en-US" dirty="0"/>
              <a:t> </a:t>
            </a:r>
            <a:r>
              <a:rPr lang="en-US" dirty="0" err="1"/>
              <a:t>napora</a:t>
            </a:r>
            <a:r>
              <a:rPr lang="en-US" dirty="0"/>
              <a:t> i </a:t>
            </a:r>
            <a:r>
              <a:rPr lang="en-US" dirty="0" err="1"/>
              <a:t>motivacije</a:t>
            </a:r>
            <a:r>
              <a:rPr lang="en-US" dirty="0"/>
              <a:t> 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C768-CD11-4620-377F-92014641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automatizirani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en-US" dirty="0"/>
          </a:p>
          <a:p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uložiti</a:t>
            </a:r>
            <a:r>
              <a:rPr lang="en-US" dirty="0"/>
              <a:t> </a:t>
            </a:r>
            <a:r>
              <a:rPr lang="en-US" dirty="0" err="1"/>
              <a:t>značajan</a:t>
            </a:r>
            <a:r>
              <a:rPr lang="en-US" dirty="0"/>
              <a:t> i </a:t>
            </a:r>
            <a:r>
              <a:rPr lang="en-US" dirty="0" err="1"/>
              <a:t>kontinuirani</a:t>
            </a:r>
            <a:r>
              <a:rPr lang="en-US" dirty="0"/>
              <a:t> </a:t>
            </a:r>
            <a:r>
              <a:rPr lang="en-US" dirty="0" err="1"/>
              <a:t>kognitivni</a:t>
            </a:r>
            <a:r>
              <a:rPr lang="en-US" dirty="0"/>
              <a:t> </a:t>
            </a:r>
            <a:r>
              <a:rPr lang="en-US" dirty="0" err="1"/>
              <a:t>napor</a:t>
            </a:r>
            <a:r>
              <a:rPr lang="en-US" dirty="0"/>
              <a:t> da bi se </a:t>
            </a:r>
            <a:r>
              <a:rPr lang="en-US" dirty="0" err="1"/>
              <a:t>razvijale</a:t>
            </a:r>
            <a:r>
              <a:rPr lang="en-US" dirty="0"/>
              <a:t> </a:t>
            </a:r>
            <a:r>
              <a:rPr lang="en-US" dirty="0" err="1"/>
              <a:t>vještine</a:t>
            </a:r>
            <a:r>
              <a:rPr lang="en-US" dirty="0"/>
              <a:t> </a:t>
            </a:r>
            <a:r>
              <a:rPr lang="en-US" dirty="0" err="1"/>
              <a:t>procesiranja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</a:p>
          <a:p>
            <a:r>
              <a:rPr lang="en-US" dirty="0" err="1"/>
              <a:t>Čak</a:t>
            </a:r>
            <a:r>
              <a:rPr lang="en-US" dirty="0"/>
              <a:t> i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steknu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ekspertize</a:t>
            </a:r>
            <a:r>
              <a:rPr lang="en-US" dirty="0"/>
              <a:t> u </a:t>
            </a:r>
            <a:r>
              <a:rPr lang="en-US" dirty="0" err="1"/>
              <a:t>nekoj</a:t>
            </a:r>
            <a:r>
              <a:rPr lang="en-US" dirty="0"/>
              <a:t> od </a:t>
            </a:r>
            <a:r>
              <a:rPr lang="en-US" dirty="0" err="1"/>
              <a:t>vještina</a:t>
            </a:r>
            <a:r>
              <a:rPr lang="en-US" dirty="0"/>
              <a:t>,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primjena</a:t>
            </a:r>
            <a:r>
              <a:rPr lang="en-US" dirty="0"/>
              <a:t> u </a:t>
            </a:r>
            <a:r>
              <a:rPr lang="en-US" dirty="0" err="1"/>
              <a:t>stvarnom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svjesni</a:t>
            </a:r>
            <a:r>
              <a:rPr lang="en-US" dirty="0"/>
              <a:t> i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napor</a:t>
            </a:r>
            <a:r>
              <a:rPr lang="en-US" dirty="0"/>
              <a:t> i </a:t>
            </a:r>
            <a:r>
              <a:rPr lang="en-US" dirty="0" err="1"/>
              <a:t>ulaganje</a:t>
            </a:r>
            <a:r>
              <a:rPr lang="en-US" dirty="0"/>
              <a:t> </a:t>
            </a:r>
          </a:p>
          <a:p>
            <a:r>
              <a:rPr lang="en-US" dirty="0"/>
              <a:t>U </a:t>
            </a:r>
            <a:r>
              <a:rPr lang="en-US" dirty="0" err="1"/>
              <a:t>praksi</a:t>
            </a:r>
            <a:r>
              <a:rPr lang="en-US" dirty="0"/>
              <a:t>, </a:t>
            </a:r>
            <a:r>
              <a:rPr lang="en-US" dirty="0" err="1"/>
              <a:t>ljudi</a:t>
            </a:r>
            <a:r>
              <a:rPr lang="en-US" dirty="0"/>
              <a:t>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vrate</a:t>
            </a:r>
            <a:r>
              <a:rPr lang="en-US" dirty="0"/>
              <a:t> u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obrasce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u </a:t>
            </a:r>
            <a:r>
              <a:rPr lang="en-US" dirty="0" err="1"/>
              <a:t>prilog</a:t>
            </a:r>
            <a:r>
              <a:rPr lang="en-US" dirty="0"/>
              <a:t> da je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motivirana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0853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511EC-7CD5-043F-D3BB-F5A0876D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Disparitet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vještinama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važnost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obrazovanja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3FAC72-FF7A-D740-DB81-43C5669AE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61227"/>
              </p:ext>
            </p:extLst>
          </p:nvPr>
        </p:nvGraphicFramePr>
        <p:xfrm>
          <a:off x="3462454" y="87398"/>
          <a:ext cx="8608739" cy="680370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2157944">
                  <a:extLst>
                    <a:ext uri="{9D8B030D-6E8A-4147-A177-3AD203B41FA5}">
                      <a16:colId xmlns:a16="http://schemas.microsoft.com/office/drawing/2014/main" val="3039222905"/>
                    </a:ext>
                  </a:extLst>
                </a:gridCol>
                <a:gridCol w="2150265">
                  <a:extLst>
                    <a:ext uri="{9D8B030D-6E8A-4147-A177-3AD203B41FA5}">
                      <a16:colId xmlns:a16="http://schemas.microsoft.com/office/drawing/2014/main" val="1300051085"/>
                    </a:ext>
                  </a:extLst>
                </a:gridCol>
                <a:gridCol w="2150265">
                  <a:extLst>
                    <a:ext uri="{9D8B030D-6E8A-4147-A177-3AD203B41FA5}">
                      <a16:colId xmlns:a16="http://schemas.microsoft.com/office/drawing/2014/main" val="1659995226"/>
                    </a:ext>
                  </a:extLst>
                </a:gridCol>
                <a:gridCol w="2150265">
                  <a:extLst>
                    <a:ext uri="{9D8B030D-6E8A-4147-A177-3AD203B41FA5}">
                      <a16:colId xmlns:a16="http://schemas.microsoft.com/office/drawing/2014/main" val="2151365570"/>
                    </a:ext>
                  </a:extLst>
                </a:gridCol>
              </a:tblGrid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200" b="0" cap="none" spc="0" dirty="0">
                          <a:solidFill>
                            <a:schemeClr val="bg1"/>
                          </a:solidFill>
                        </a:rPr>
                        <a:t>Varijabla (</a:t>
                      </a:r>
                      <a:r>
                        <a:rPr lang="bs-Latn-BA" sz="1200" b="0" cap="none" spc="0" dirty="0" err="1">
                          <a:solidFill>
                            <a:schemeClr val="bg1"/>
                          </a:solidFill>
                        </a:rPr>
                        <a:t>ref</a:t>
                      </a:r>
                      <a:r>
                        <a:rPr lang="bs-Latn-BA" sz="1200" b="0" cap="none" spc="0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200" b="0" cap="none" spc="0" dirty="0">
                          <a:solidFill>
                            <a:schemeClr val="bg1"/>
                          </a:solidFill>
                        </a:rPr>
                        <a:t>Pismenost</a:t>
                      </a:r>
                    </a:p>
                  </a:txBody>
                  <a:tcPr marL="78058" marR="39141" marT="60044" marB="600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200" b="0" cap="none" spc="0" dirty="0">
                          <a:solidFill>
                            <a:schemeClr val="bg1"/>
                          </a:solidFill>
                        </a:rPr>
                        <a:t>Numerička pismenost</a:t>
                      </a:r>
                    </a:p>
                  </a:txBody>
                  <a:tcPr marL="78058" marR="39141" marT="60044" marB="600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200" b="0" cap="none" spc="0" dirty="0">
                          <a:solidFill>
                            <a:schemeClr val="bg1"/>
                          </a:solidFill>
                        </a:rPr>
                        <a:t>Adaptivno rješavanje problema</a:t>
                      </a:r>
                    </a:p>
                  </a:txBody>
                  <a:tcPr marL="78058" marR="39141" marT="60044" marB="600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58834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Spol – </a:t>
                      </a:r>
                      <a:r>
                        <a:rPr lang="bs-Latn-BA" sz="1600" b="1" cap="none" spc="0" dirty="0" err="1">
                          <a:solidFill>
                            <a:schemeClr val="tx1"/>
                          </a:solidFill>
                        </a:rPr>
                        <a:t>muškarci</a:t>
                      </a: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 (žene)</a:t>
                      </a:r>
                      <a:endParaRPr lang="bs-Latn-B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11246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Dob 50–65 (30–49)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-0.25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-0.18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-0.30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70095"/>
                  </a:ext>
                </a:extLst>
              </a:tr>
              <a:tr h="424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Obrazovanje roditelja – tercijarno (ne-terc.)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996401"/>
                  </a:ext>
                </a:extLst>
              </a:tr>
              <a:tr h="424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Zanimanje roditelja – visok status (nizak)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156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Djetinjstvo: manji grad (selo)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 dirty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025859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Djetinjstvo: grad (selo)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0.07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30762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Imigranti (neimigranti)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-0.64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-0.48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-0.54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160434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Djeca imigranata (neimigranti)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-0.12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>
                          <a:solidFill>
                            <a:schemeClr val="tx1"/>
                          </a:solidFill>
                        </a:rPr>
                        <a:t>-0.10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cap="none" spc="0" dirty="0">
                          <a:solidFill>
                            <a:schemeClr val="tx1"/>
                          </a:solidFill>
                        </a:rPr>
                        <a:t>-0.10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02411"/>
                  </a:ext>
                </a:extLst>
              </a:tr>
              <a:tr h="424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Srednje/post-srednje – strukovno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43505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Srednje/post-srednje – opće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0.73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96144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Kratki tercijarni ciklus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0.93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40215"/>
                  </a:ext>
                </a:extLst>
              </a:tr>
              <a:tr h="284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Bachelor i više</a:t>
                      </a:r>
                      <a:endParaRPr lang="bs-Latn-BA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1.22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>
                          <a:solidFill>
                            <a:schemeClr val="tx1"/>
                          </a:solidFill>
                        </a:rPr>
                        <a:t>1.30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sz="1600" b="1" cap="none" spc="0" dirty="0">
                          <a:solidFill>
                            <a:schemeClr val="tx1"/>
                          </a:solidFill>
                        </a:rPr>
                        <a:t>1.08</a:t>
                      </a:r>
                    </a:p>
                  </a:txBody>
                  <a:tcPr marL="78058" marR="39141" marT="60044" marB="60044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3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72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09DE-60B2-CD9E-AF64-57BCE7D3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cjeloživotnog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B812-A25E-C73A-BF68-F43A6477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U kontekstu brzih tehnoloških, demografskih promjena i promjena u svijetu rada, obrazovanje odraslih postaje ključno za </a:t>
            </a:r>
            <a:r>
              <a:rPr lang="bs-Latn-BA" dirty="0" err="1"/>
              <a:t>zapošljivost</a:t>
            </a:r>
            <a:r>
              <a:rPr lang="bs-Latn-BA" dirty="0"/>
              <a:t> i </a:t>
            </a:r>
            <a:r>
              <a:rPr lang="bs-Latn-BA" dirty="0" err="1"/>
              <a:t>inkluzivan</a:t>
            </a:r>
            <a:r>
              <a:rPr lang="bs-Latn-BA" dirty="0"/>
              <a:t> rast</a:t>
            </a:r>
            <a:endParaRPr lang="en-US" dirty="0"/>
          </a:p>
          <a:p>
            <a:r>
              <a:rPr lang="bs-Latn-BA" dirty="0"/>
              <a:t>Vještine odraslih ne oblikuju se samo formalnim obrazovanjem, već i iskustvima tokom </a:t>
            </a:r>
            <a:r>
              <a:rPr lang="en-US" dirty="0" err="1"/>
              <a:t>života</a:t>
            </a:r>
            <a:r>
              <a:rPr lang="en-US" dirty="0"/>
              <a:t> </a:t>
            </a:r>
          </a:p>
          <a:p>
            <a:r>
              <a:rPr lang="bs-Latn-BA" dirty="0"/>
              <a:t>Nejednakosti u vještinama </a:t>
            </a:r>
            <a:r>
              <a:rPr lang="en-US" dirty="0" err="1"/>
              <a:t>posljedica</a:t>
            </a:r>
            <a:r>
              <a:rPr lang="bs-Latn-BA" dirty="0"/>
              <a:t> ne samo razlike u obrazovanju, već i razlike u učenju izvan formalnog obrazovnog sistema</a:t>
            </a:r>
            <a:endParaRPr lang="en-US" dirty="0"/>
          </a:p>
          <a:p>
            <a:r>
              <a:rPr lang="bs-Latn-BA" dirty="0"/>
              <a:t>Radno mjesto i vrsta posla utiču na pristup </a:t>
            </a:r>
            <a:r>
              <a:rPr lang="bs-Latn-BA" dirty="0" err="1"/>
              <a:t>okruženjima</a:t>
            </a:r>
            <a:r>
              <a:rPr lang="bs-Latn-BA" dirty="0"/>
              <a:t> bogatim učenjem i </a:t>
            </a:r>
            <a:r>
              <a:rPr lang="bs-Latn-BA" dirty="0" err="1"/>
              <a:t>mogućnostima</a:t>
            </a:r>
            <a:r>
              <a:rPr lang="bs-Latn-BA" dirty="0"/>
              <a:t> za daljnje usavršavanje</a:t>
            </a:r>
            <a:endParaRPr lang="en-US" dirty="0"/>
          </a:p>
          <a:p>
            <a:endParaRPr lang="en-US" b="1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8259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9110-65FF-B82A-648F-3393E9C2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Disparitet</a:t>
            </a:r>
            <a:r>
              <a:rPr lang="en-US" dirty="0"/>
              <a:t> u </a:t>
            </a:r>
            <a:r>
              <a:rPr lang="en-US" dirty="0" err="1"/>
              <a:t>cjeloživotnom</a:t>
            </a:r>
            <a:r>
              <a:rPr lang="en-US" dirty="0"/>
              <a:t>, </a:t>
            </a:r>
            <a:r>
              <a:rPr lang="en-US" dirty="0" err="1"/>
              <a:t>neformalnom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 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F3BC-27F7-8D87-5910-A296CD98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Učešće</a:t>
            </a:r>
            <a:r>
              <a:rPr lang="en-US" dirty="0"/>
              <a:t> u </a:t>
            </a:r>
            <a:r>
              <a:rPr lang="en-US" dirty="0" err="1"/>
              <a:t>neformalnom</a:t>
            </a:r>
            <a:r>
              <a:rPr lang="en-US" dirty="0"/>
              <a:t>, </a:t>
            </a:r>
            <a:r>
              <a:rPr lang="en-US" dirty="0" err="1"/>
              <a:t>cjeloživotnom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 je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mlađih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(30 – 39)</a:t>
            </a:r>
          </a:p>
          <a:p>
            <a:pPr lvl="1"/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povoljnijeg</a:t>
            </a:r>
            <a:r>
              <a:rPr lang="en-US" dirty="0"/>
              <a:t> </a:t>
            </a:r>
            <a:r>
              <a:rPr lang="en-US" dirty="0" err="1"/>
              <a:t>socioekonomskog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(</a:t>
            </a:r>
            <a:r>
              <a:rPr lang="en-US" dirty="0" err="1"/>
              <a:t>roditelji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fakultetskim</a:t>
            </a:r>
            <a:r>
              <a:rPr lang="en-US" dirty="0"/>
              <a:t> </a:t>
            </a:r>
            <a:r>
              <a:rPr lang="en-US" dirty="0" err="1"/>
              <a:t>obrazovanjem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same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obrazovanja</a:t>
            </a:r>
            <a:endParaRPr lang="en-US" dirty="0"/>
          </a:p>
          <a:p>
            <a:pPr lvl="1"/>
            <a:r>
              <a:rPr lang="bs-Latn-BA" dirty="0"/>
              <a:t>kod osoba zaposlenih na pozicijama višeg statusa i s ugovorima na neodređeno vrijeme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69100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IGPIA - Theme 06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1073A3"/>
      </a:accent1>
      <a:accent2>
        <a:srgbClr val="2DADE0"/>
      </a:accent2>
      <a:accent3>
        <a:srgbClr val="6ACEE3"/>
      </a:accent3>
      <a:accent4>
        <a:srgbClr val="61DDA8"/>
      </a:accent4>
      <a:accent5>
        <a:srgbClr val="FFD253"/>
      </a:accent5>
      <a:accent6>
        <a:srgbClr val="FF8F1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844</Words>
  <Application>Microsoft Office PowerPoint</Application>
  <PresentationFormat>Widescreen</PresentationFormat>
  <Paragraphs>180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Lato Light</vt:lpstr>
      <vt:lpstr>Poppins</vt:lpstr>
      <vt:lpstr>Poppins Medium</vt:lpstr>
      <vt:lpstr>Wingdings</vt:lpstr>
      <vt:lpstr>Office Theme</vt:lpstr>
      <vt:lpstr>1_Office Theme</vt:lpstr>
      <vt:lpstr>2_Office Theme</vt:lpstr>
      <vt:lpstr>Kurikularni razvoj i karijere novog doba </vt:lpstr>
      <vt:lpstr>Karijere nekada i sada </vt:lpstr>
      <vt:lpstr>Neke specifičnosti karijera novog doba</vt:lpstr>
      <vt:lpstr>PowerPoint Presentation</vt:lpstr>
      <vt:lpstr>Vještine za 21.stoljeće</vt:lpstr>
      <vt:lpstr>Razvoj vještina – uloga kognitivnog napora i motivacije </vt:lpstr>
      <vt:lpstr>Disparitet u vještinama – važnost obrazovanja  </vt:lpstr>
      <vt:lpstr>Uloga cjeloživotnog obrazovanja </vt:lpstr>
      <vt:lpstr>Disparitet u cjeloživotnom, neformalnom obrazovanju </vt:lpstr>
      <vt:lpstr>Dispariteti u vrstama treninga / spol </vt:lpstr>
      <vt:lpstr>Dispariteti u vrstama treninga / socioekonomsko prijeklo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Dzenana Husremovic</dc:creator>
  <cp:lastModifiedBy>Dzenana Husremovic</cp:lastModifiedBy>
  <cp:revision>8</cp:revision>
  <dcterms:created xsi:type="dcterms:W3CDTF">2026-01-15T15:37:34Z</dcterms:created>
  <dcterms:modified xsi:type="dcterms:W3CDTF">2026-01-19T13:14:15Z</dcterms:modified>
</cp:coreProperties>
</file>